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63" r:id="rId3"/>
    <p:sldId id="258" r:id="rId4"/>
    <p:sldId id="259" r:id="rId5"/>
    <p:sldId id="257" r:id="rId6"/>
    <p:sldId id="260" r:id="rId7"/>
    <p:sldId id="264" r:id="rId8"/>
    <p:sldId id="265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5"/>
    <p:restoredTop sz="92937"/>
  </p:normalViewPr>
  <p:slideViewPr>
    <p:cSldViewPr snapToGrid="0" snapToObjects="1">
      <p:cViewPr varScale="1">
        <p:scale>
          <a:sx n="62" d="100"/>
          <a:sy n="62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7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3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5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2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2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0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9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3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6963-4712-B940-A21A-DF6BDEE737C0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D12B51-37D1-DA49-8B1C-74DB936538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5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tigerwok.com/medias/images/photo_wokeur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88055" y="5151371"/>
            <a:ext cx="4791355" cy="24474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FOOD COURT </a:t>
            </a:r>
          </a:p>
        </p:txBody>
      </p:sp>
      <p:pic>
        <p:nvPicPr>
          <p:cNvPr id="1026" name="Picture 2" descr="Restaurants du Monde - Paris,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1" y="216976"/>
            <a:ext cx="4341474" cy="32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taurants du Monde - Paris,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08715"/>
            <a:ext cx="3744723" cy="27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taurants du Monde - Paris, 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70" y="216976"/>
            <a:ext cx="5741809" cy="32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taurants du Monde - Paris, France. Photo issue de leur site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1" y="3455716"/>
            <a:ext cx="4358199" cy="32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1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3" y="1201317"/>
            <a:ext cx="3508758" cy="326770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27" y="2245730"/>
            <a:ext cx="3355754" cy="21848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27" y="2269207"/>
            <a:ext cx="2549451" cy="21998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84521" y="4933507"/>
            <a:ext cx="97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MARMITTE A SOUPE                                    CREPIERE			FOUR A TANDORI</a:t>
            </a:r>
          </a:p>
        </p:txBody>
      </p:sp>
    </p:spTree>
    <p:extLst>
      <p:ext uri="{BB962C8B-B14F-4D97-AF65-F5344CB8AC3E}">
        <p14:creationId xmlns:p14="http://schemas.microsoft.com/office/powerpoint/2010/main" val="207389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10" y="4490558"/>
            <a:ext cx="11483164" cy="676866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RÔTISSOIRE		</a:t>
            </a:r>
            <a:r>
              <a:rPr lang="fr-FR" sz="3600" b="1"/>
              <a:t>	   KEBAB	            GRILL  PTES  COTES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" y="1315779"/>
            <a:ext cx="3048000" cy="2057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39" y="1092200"/>
            <a:ext cx="2768600" cy="2844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51" y="1925269"/>
            <a:ext cx="1371600" cy="200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51" y="1925269"/>
            <a:ext cx="1519352" cy="20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0498" y="407656"/>
            <a:ext cx="4514850" cy="1165963"/>
          </a:xfrm>
        </p:spPr>
        <p:txBody>
          <a:bodyPr>
            <a:normAutofit/>
          </a:bodyPr>
          <a:lstStyle/>
          <a:p>
            <a:r>
              <a:rPr lang="fr-FR" b="1" dirty="0"/>
              <a:t>COMPTOIR MOBILE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55" y="1232455"/>
            <a:ext cx="4116572" cy="4749891"/>
          </a:xfrm>
        </p:spPr>
      </p:pic>
    </p:spTree>
    <p:extLst>
      <p:ext uri="{BB962C8B-B14F-4D97-AF65-F5344CB8AC3E}">
        <p14:creationId xmlns:p14="http://schemas.microsoft.com/office/powerpoint/2010/main" val="162128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 CONCEPT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47046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r-FR" sz="3200" b="1" dirty="0"/>
              <a:t>1 restaurant  (de 700 places sur 2000m² au Louvre)</a:t>
            </a:r>
          </a:p>
          <a:p>
            <a:pPr>
              <a:lnSpc>
                <a:spcPct val="200000"/>
              </a:lnSpc>
            </a:pPr>
            <a:r>
              <a:rPr lang="fr-FR" sz="3200" b="1" dirty="0"/>
              <a:t>Des cuisines différentes </a:t>
            </a:r>
          </a:p>
          <a:p>
            <a:pPr>
              <a:lnSpc>
                <a:spcPct val="200000"/>
              </a:lnSpc>
            </a:pPr>
            <a:r>
              <a:rPr lang="fr-FR" sz="3200" b="1" dirty="0"/>
              <a:t>De nombreux paysages culinaires (stands de type 45)</a:t>
            </a:r>
          </a:p>
          <a:p>
            <a:pPr>
              <a:lnSpc>
                <a:spcPct val="200000"/>
              </a:lnSpc>
            </a:pPr>
            <a:r>
              <a:rPr lang="fr-FR" sz="3200" b="1" dirty="0"/>
              <a:t>Des plats incontournables et surprenants </a:t>
            </a:r>
          </a:p>
          <a:p>
            <a:pPr>
              <a:lnSpc>
                <a:spcPct val="200000"/>
              </a:lnSpc>
            </a:pPr>
            <a:r>
              <a:rPr lang="fr-FR" sz="3200" b="1" dirty="0"/>
              <a:t>Un ticket moyen entre 6 et 12 €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625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0659" y="183740"/>
            <a:ext cx="4724400" cy="62709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EXEMPLES</a:t>
            </a:r>
            <a:r>
              <a:rPr lang="fr-FR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50" y="621095"/>
            <a:ext cx="11638559" cy="5757884"/>
          </a:xfrm>
        </p:spPr>
        <p:txBody>
          <a:bodyPr/>
          <a:lstStyle/>
          <a:p>
            <a:r>
              <a:rPr lang="fr-FR" sz="3200" b="1" dirty="0"/>
              <a:t>FOOD AVENUE REIMS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-----------------------------------------------------------------------------------------------------</a:t>
            </a:r>
          </a:p>
          <a:p>
            <a:r>
              <a:rPr lang="fr-FR" sz="3200" b="1" dirty="0"/>
              <a:t>CARROUSEL DU LOUVRE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90688"/>
            <a:ext cx="11428535" cy="2044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36" y="4574722"/>
            <a:ext cx="1132791" cy="11835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" y="4613265"/>
            <a:ext cx="2644331" cy="10897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2" y="4475050"/>
            <a:ext cx="2744514" cy="11209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83" y="4290458"/>
            <a:ext cx="1928333" cy="12151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09" y="4165997"/>
            <a:ext cx="2540000" cy="1358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2" y="5502199"/>
            <a:ext cx="1630497" cy="12249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76" y="5731772"/>
            <a:ext cx="2000309" cy="99536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2" y="5524897"/>
            <a:ext cx="2300698" cy="11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3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L’AMBIANCE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53312"/>
            <a:ext cx="10515600" cy="5636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Les ambiances identifient clairement chaque stand </a:t>
            </a:r>
          </a:p>
          <a:p>
            <a:pPr>
              <a:buFont typeface="Arial" charset="0"/>
              <a:buChar char="•"/>
            </a:pPr>
            <a:r>
              <a:rPr lang="fr-FR" i="1" u="sng" dirty="0"/>
              <a:t>Exemples au carrousel du Louvres </a:t>
            </a:r>
          </a:p>
          <a:p>
            <a:pPr>
              <a:buFont typeface="Arial" charset="0"/>
              <a:buChar char="•"/>
            </a:pPr>
            <a:r>
              <a:rPr lang="fr-FR" dirty="0"/>
              <a:t>les </a:t>
            </a:r>
            <a:r>
              <a:rPr lang="fr-FR" b="1" dirty="0"/>
              <a:t>couleurs </a:t>
            </a:r>
            <a:r>
              <a:rPr lang="fr-FR" dirty="0"/>
              <a:t>orangées et jaunes dominent chez Mira, à l'image de la bodega espagnole ou de la trattoria moderne </a:t>
            </a:r>
            <a:r>
              <a:rPr lang="fr-FR" dirty="0" err="1"/>
              <a:t>Tazio</a:t>
            </a:r>
            <a:r>
              <a:rPr lang="fr-FR" dirty="0"/>
              <a:t>, bocaux d'olives vertes ou noires, de légumes secs et ses magnifiques poêles de paella...</a:t>
            </a:r>
          </a:p>
          <a:p>
            <a:pPr>
              <a:buFont typeface="Arial" charset="0"/>
              <a:buChar char="•"/>
            </a:pPr>
            <a:r>
              <a:rPr lang="fr-FR" dirty="0"/>
              <a:t>la </a:t>
            </a:r>
            <a:r>
              <a:rPr lang="fr-FR" b="1" dirty="0"/>
              <a:t>laque rouge</a:t>
            </a:r>
            <a:r>
              <a:rPr lang="fr-FR" dirty="0"/>
              <a:t> figure toute la magie asiatique chez </a:t>
            </a:r>
            <a:r>
              <a:rPr lang="fr-FR" dirty="0" err="1"/>
              <a:t>Soï</a:t>
            </a:r>
            <a:r>
              <a:rPr lang="fr-FR" dirty="0"/>
              <a:t>, sushis rouges, blancs  paniers de bambous figurant de petites estampes japonaises</a:t>
            </a:r>
          </a:p>
          <a:p>
            <a:pPr>
              <a:buFont typeface="Arial" charset="0"/>
              <a:buChar char="•"/>
            </a:pPr>
            <a:r>
              <a:rPr lang="fr-FR" dirty="0"/>
              <a:t> des </a:t>
            </a:r>
            <a:r>
              <a:rPr lang="fr-FR" b="1" dirty="0"/>
              <a:t>couleurs beiges</a:t>
            </a:r>
            <a:r>
              <a:rPr lang="fr-FR" dirty="0"/>
              <a:t> et naturelles chez </a:t>
            </a:r>
            <a:r>
              <a:rPr lang="fr-FR" dirty="0" err="1"/>
              <a:t>Meltem</a:t>
            </a:r>
            <a:r>
              <a:rPr lang="fr-FR" dirty="0"/>
              <a:t> évoquent une cuisine méditerranéenne chaleureuse... ses buffets de </a:t>
            </a:r>
            <a:r>
              <a:rPr lang="fr-FR" dirty="0" err="1"/>
              <a:t>mezze</a:t>
            </a:r>
            <a:r>
              <a:rPr lang="fr-FR" dirty="0"/>
              <a:t> et dômes de brochettes</a:t>
            </a:r>
          </a:p>
          <a:p>
            <a:r>
              <a:rPr lang="fr-FR" dirty="0"/>
              <a:t>Salam et ses bocaux d'épices, de fruits secs ou ses plats présentés en pyramide,</a:t>
            </a:r>
          </a:p>
          <a:p>
            <a:r>
              <a:rPr lang="fr-FR" dirty="0" err="1"/>
              <a:t>Beaudevin</a:t>
            </a:r>
            <a:r>
              <a:rPr lang="fr-FR" dirty="0"/>
              <a:t> et sa présentation appétissante de fromage en volume ou de pièces de volailles entières</a:t>
            </a:r>
          </a:p>
        </p:txBody>
      </p:sp>
    </p:spTree>
    <p:extLst>
      <p:ext uri="{BB962C8B-B14F-4D97-AF65-F5344CB8AC3E}">
        <p14:creationId xmlns:p14="http://schemas.microsoft.com/office/powerpoint/2010/main" val="43407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/>
              <a:t>LE</a:t>
            </a:r>
            <a:r>
              <a:rPr lang="fr-FR" sz="3200" dirty="0"/>
              <a:t> </a:t>
            </a:r>
            <a:r>
              <a:rPr lang="fr-FR" sz="3200" b="1" dirty="0"/>
              <a:t>PRINCIPE</a:t>
            </a:r>
            <a:r>
              <a:rPr lang="fr-FR" sz="32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59004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00000"/>
              </a:lnSpc>
            </a:pPr>
            <a:r>
              <a:rPr lang="fr-FR" sz="3600" dirty="0"/>
              <a:t> Le regard est attiré par des </a:t>
            </a:r>
            <a:r>
              <a:rPr lang="fr-FR" sz="3600" b="1" dirty="0"/>
              <a:t>écrans plats</a:t>
            </a:r>
            <a:r>
              <a:rPr lang="fr-FR" sz="3600" dirty="0"/>
              <a:t> qui vous souhaitent la bienvenue dans 5 langues différentes relatives aux thématiques culinaires.</a:t>
            </a:r>
          </a:p>
          <a:p>
            <a:pPr>
              <a:lnSpc>
                <a:spcPct val="200000"/>
              </a:lnSpc>
            </a:pPr>
            <a:r>
              <a:rPr lang="fr-FR" sz="3600" dirty="0"/>
              <a:t>Chaque client commande une spécialité au comptoir de son choix et va ensuite s’installer aux tables et chaises communes à tous les restaurants. </a:t>
            </a:r>
          </a:p>
          <a:p>
            <a:pPr>
              <a:lnSpc>
                <a:spcPct val="200000"/>
              </a:lnSpc>
            </a:pPr>
            <a:r>
              <a:rPr lang="fr-FR" sz="3600" dirty="0"/>
              <a:t>Chaque comptoir recrée l'ambiance d'une région du monde et propose une sélection des meilleures spécialités locales.</a:t>
            </a:r>
          </a:p>
          <a:p>
            <a:pPr>
              <a:lnSpc>
                <a:spcPct val="200000"/>
              </a:lnSpc>
            </a:pPr>
            <a:r>
              <a:rPr lang="fr-FR" sz="3600" dirty="0"/>
              <a:t>Les clients peuvent voir les  cuisiniers à l'œuvre derrière leurs comptoirs </a:t>
            </a:r>
          </a:p>
          <a:p>
            <a:pPr>
              <a:lnSpc>
                <a:spcPct val="200000"/>
              </a:lnSpc>
            </a:pPr>
            <a:r>
              <a:rPr lang="fr-FR" sz="3600" dirty="0"/>
              <a:t>Possible de wifi gratuit  pendant 30 minutes</a:t>
            </a:r>
          </a:p>
          <a:p>
            <a:pPr>
              <a:lnSpc>
                <a:spcPct val="200000"/>
              </a:lnSpc>
            </a:pPr>
            <a:endParaRPr lang="fr-FR" dirty="0"/>
          </a:p>
          <a:p>
            <a:pPr>
              <a:lnSpc>
                <a:spcPct val="2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94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85" y="495300"/>
            <a:ext cx="11723015" cy="59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2544" y="301331"/>
            <a:ext cx="4244163" cy="719395"/>
          </a:xfrm>
        </p:spPr>
        <p:txBody>
          <a:bodyPr>
            <a:normAutofit fontScale="90000"/>
          </a:bodyPr>
          <a:lstStyle/>
          <a:p>
            <a:r>
              <a:rPr lang="fr-FR" sz="3600" b="1"/>
              <a:t>CUISINE ASIATIQUE</a:t>
            </a:r>
            <a:endParaRPr lang="fr-FR" sz="3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6512" y="1444707"/>
            <a:ext cx="154331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 descr="http://www.tigerwok.com/medias/images/photo_wokeu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38" y="1444707"/>
            <a:ext cx="7444369" cy="52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186" y="331418"/>
            <a:ext cx="2415363" cy="868252"/>
          </a:xfrm>
        </p:spPr>
        <p:txBody>
          <a:bodyPr>
            <a:normAutofit/>
          </a:bodyPr>
          <a:lstStyle/>
          <a:p>
            <a:r>
              <a:rPr lang="fr-FR" sz="3200" b="1" dirty="0"/>
              <a:t>MATERIEL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60966" y="1199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71" y="1141081"/>
            <a:ext cx="2903575" cy="24161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51" y="3920103"/>
            <a:ext cx="1752600" cy="1790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57" y="1631165"/>
            <a:ext cx="3750635" cy="40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8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3930" y="191386"/>
            <a:ext cx="3627474" cy="846987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CUISINE JAPONAISE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1" y="1555603"/>
            <a:ext cx="3574017" cy="4100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14" y="1359786"/>
            <a:ext cx="3967114" cy="44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2944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</TotalTime>
  <Words>206</Words>
  <Application>Microsoft Office PowerPoint</Application>
  <PresentationFormat>Grand écran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Galerie</vt:lpstr>
      <vt:lpstr>LE FOOD COURT </vt:lpstr>
      <vt:lpstr>LE CONCEPT </vt:lpstr>
      <vt:lpstr>EXEMPLES </vt:lpstr>
      <vt:lpstr>L’AMBIANCE </vt:lpstr>
      <vt:lpstr>LE PRINCIPE </vt:lpstr>
      <vt:lpstr>Présentation PowerPoint</vt:lpstr>
      <vt:lpstr>CUISINE ASIATIQUE</vt:lpstr>
      <vt:lpstr>MATERIEL</vt:lpstr>
      <vt:lpstr>CUISINE JAPONAISE </vt:lpstr>
      <vt:lpstr>Présentation PowerPoint</vt:lpstr>
      <vt:lpstr>RÔTISSOIRE      KEBAB             GRILL  PTES  COTES</vt:lpstr>
      <vt:lpstr>COMPTOIR MOBILE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FOOD COURT </dc:title>
  <dc:creator>pierre vaillant</dc:creator>
  <cp:lastModifiedBy>Utilisateur</cp:lastModifiedBy>
  <cp:revision>12</cp:revision>
  <dcterms:created xsi:type="dcterms:W3CDTF">2016-03-20T20:06:04Z</dcterms:created>
  <dcterms:modified xsi:type="dcterms:W3CDTF">2016-03-21T22:24:43Z</dcterms:modified>
</cp:coreProperties>
</file>