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et modifiez le 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fr-FR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des sous-titres du masque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13/09/2016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55A15BF-5A1A-4056-A450-6C461596A744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>
                <a:latin typeface="Calibri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400" spc="-1">
                <a:latin typeface="Calibri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Calibri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000" spc="-1">
                <a:latin typeface="Calibri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Calibri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Calibri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Calibri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et modifiez le titre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  <a:endParaRPr/>
          </a:p>
          <a:p>
            <a:pPr lvl="1" marL="743040" indent="-285480">
              <a:lnSpc>
                <a:spcPct val="100000"/>
              </a:lnSpc>
              <a:buFont typeface="Arial"/>
              <a:buChar char="–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/>
          </a:p>
          <a:p>
            <a:pPr lvl="4" marL="2057400" indent="-228240">
              <a:lnSpc>
                <a:spcPct val="100000"/>
              </a:lnSpc>
              <a:buFont typeface="Arial"/>
              <a:buChar char="»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13/09/2016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344F8D0-471C-4A60-9C69-19311FBFFBF1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COMPTE RENDU </a:t>
            </a: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RESTAURATION RAPIDE 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fr-FR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SUBWAY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id="81" name="Image 4" descr=""/>
          <p:cNvPicPr/>
          <p:nvPr/>
        </p:nvPicPr>
        <p:blipFill>
          <a:blip r:embed="rId1"/>
          <a:stretch/>
        </p:blipFill>
        <p:spPr>
          <a:xfrm>
            <a:off x="3597120" y="4889520"/>
            <a:ext cx="1949040" cy="590040"/>
          </a:xfrm>
          <a:prstGeom prst="rect">
            <a:avLst/>
          </a:prstGeom>
          <a:ln w="9360"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685800" y="450720"/>
            <a:ext cx="2910960" cy="366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4"/>
          <p:cNvSpPr/>
          <p:nvPr/>
        </p:nvSpPr>
        <p:spPr>
          <a:xfrm>
            <a:off x="965160" y="450720"/>
            <a:ext cx="3490560" cy="366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ÉQUIPEMENTS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262080" y="1600200"/>
            <a:ext cx="861516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Votre équipement est-il spécifique à votre enseigne ?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/>
          </a:p>
          <a:p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Nom et marque de « l’appareil » cuisson des pains</a:t>
            </a:r>
            <a:endParaRPr/>
          </a:p>
          <a:p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Nom et marque de « l’appareil » réchauffer les pains garnis</a:t>
            </a:r>
            <a:endParaRPr/>
          </a:p>
          <a:p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Nom et marque de « l’appareil » de conservation</a:t>
            </a:r>
            <a:endParaRPr/>
          </a:p>
          <a:p>
            <a:r>
              <a:rPr lang="fr-FR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fr-FR" sz="2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Matériel de prise de commande et de facturation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PRODUITS EN VENTE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5036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/>
          </a:p>
          <a:p>
            <a:pPr lvl="1" marL="743040" indent="-285480">
              <a:lnSpc>
                <a:spcPct val="100000"/>
              </a:lnSpc>
              <a:buFont typeface="Arial"/>
              <a:buChar char="–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Quelles sont les prestations ? 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Demander quels sont les 3 produits les plus vendus. 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produit emblématique</a:t>
            </a:r>
            <a:endParaRPr/>
          </a:p>
          <a:p>
            <a:pPr lvl="2" marL="1143000" indent="-22824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 est le prix moyen d’un repas boisson comprise</a:t>
            </a: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matières premières  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-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Produit bruts ou produits finis ou semi-élaborés ?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ACHATS, </a:t>
            </a: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CIRCUITS APPROVISIONNEMENTS 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 sont choisis les fournisseurs 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Quelles sont les fréquences de livraison 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 est faite l’estimation des commandes ?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 DIFFÉRENTS LOCAUX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Est-ce que tous les SUBWAY sont identiques 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 est  le pourcentage des  surfaces pour le stockage, la production, la </a:t>
            </a:r>
            <a:r>
              <a:rPr b="1" lang="fr-FR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distribution, la consommation?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STRUCTURE DE L’ÉQUIPE 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Combien de personnes travaillent dans l’entreprise? 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Fixe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Temps partiels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Faire l’organigramme hiérarchique.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Quels sont les postes? Combien de personnes les occupent?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Avant le service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Pendant le service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Après le service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Quels sont les critères de recrutement ?</a:t>
            </a:r>
            <a:endParaRPr/>
          </a:p>
          <a:p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 est le niveau de formation requis  pour être Manager ?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PRODUCTION 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 le sandwich est il élaboré 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Quelles sont les durées de vie des produits finis 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i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i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Faire des Photos vidéo…  de l’affichage du matériel, tenue du personnel  du </a:t>
            </a:r>
            <a:r>
              <a:rPr b="1" i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mobilier</a:t>
            </a:r>
            <a:r>
              <a:rPr i="1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Demander au préalable au gérant , récupérer, set de plateau, flyers …</a:t>
            </a:r>
            <a:r>
              <a:rPr i="1" lang="fr-F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..</a:t>
            </a:r>
            <a:endParaRPr/>
          </a:p>
          <a:p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COMMUNICATION 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Qui sont vos clients ?</a:t>
            </a:r>
            <a:endParaRPr/>
          </a:p>
          <a:p>
            <a:pPr>
              <a:lnSpc>
                <a:spcPct val="100000"/>
              </a:lnSpc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Comment vous connaissent ils?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Application>LibreOffice/5.0.3.2$Windows_x86 LibreOffice_project/e5f16313668ac592c1bfb310f4390624e3dbfb75</Application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2015-07-06T12:04:15Z</dcterms:created>
  <dc:creator>pierre VAILLANT</dc:creator>
  <dc:language>fr-FR</dc:language>
  <dcterms:modified xsi:type="dcterms:W3CDTF">2016-09-13T09:30:32Z</dcterms:modified>
  <cp:revision>18</cp:revision>
  <dc:title>COMPTE RENDU  RESTAURATION RAPIDE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15.0025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