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2"/>
  </p:normalViewPr>
  <p:slideViewPr>
    <p:cSldViewPr snapToGrid="0" snapToObjects="1">
      <p:cViewPr varScale="1">
        <p:scale>
          <a:sx n="118" d="100"/>
          <a:sy n="118" d="100"/>
        </p:scale>
        <p:origin x="20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799DCA-3772-4334-A991-D66265719804}" type="slidenum">
              <a:t>‹#›</a:t>
            </a:fld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D491-8FE9-4621-B2E5-C4E99FA86771}" type="datetimeFigureOut">
              <a:rPr lang="en-US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DF782-CC22-4C75-9058-53F1527CE4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53052-C719-4B6F-BFD2-4D49AF1BC265}" type="datetimeFigureOut">
              <a:rPr lang="en-US"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Header Placeholder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1" name="Date Placeholder 10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74C295-D1E4-481F-B41F-B1B82A4C913B}" type="slidenum">
              <a:t>‹#›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A006-B351-4DA9-AF38-629F8294BF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0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DF472-F8CE-452F-8329-23799770E14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D7A44B-533E-4F58-8ADE-F21BA79DA37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35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11F1C8-FCAC-4885-BBD6-D322D5B1BD4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EE5D50-7BCF-4A28-AB5D-EF4B790B5B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6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7F396A-12EA-49E3-BA19-D408A44FDB5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08F6D-7349-4DE9-A398-24D403F73DA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86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21129-2EF3-49CE-A4F6-68D4B151FBFD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D309F-A0DD-41A5-A4D6-02FAB69AA64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14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09328-2BA3-4923-89A5-766409007CE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1B63C-34F7-46B1-8D07-364D107DE4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9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4BFD8E-5B6E-433E-9888-2A7D1408CE8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164561-7BB3-432F-AA6C-99385A1FF2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83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53052-C719-4B6F-BFD2-4D49AF1BC26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ACD10-C790-4F9D-9E24-1D727A49F4FC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5C53D-ADF5-4160-B405-E5DFAB0CECC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17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AD66C5A2-C07C-4B4E-8FBE-710DC9C40A5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8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520"/>
            <a:ext cx="8229240" cy="39772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7E704968-7A06-4F20-A175-583AA763A6E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49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3976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FD0864E1-1D09-4889-A3D7-68FFAC1AC46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47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05EC9D30-C9B5-42C5-87C9-AD9955F3152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18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240" cy="4525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1F422066-244C-446E-9290-181ED460AA0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409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ABD33CEB-B10C-4A3F-B3C2-77318656C26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00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04B267E4-5309-4D76-AF98-0215969D541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0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C52C5ED2-E63F-4EB0-A840-8A32324C5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65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5EF74DBE-FD68-4B63-9FBA-B6BBFB46788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792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D9B478E8-CE55-484B-8E5F-0A66CAFE19B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6694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638B7788-27CD-48DC-9950-7692D9A82E8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67B21DA8-7631-4A49-B3C8-6696B3CD6CF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877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6E01CF0E-F797-435A-8B64-F27FF5AA463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901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240" cy="45255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362D09D1-8D63-4F44-99D3-024BE02EC7D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006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CED7ABFB-EEB7-4E82-8F9E-AD38F707AD7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0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203A4FDC-9B2C-4291-AB0F-04FF4D6CF53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61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13415D19-EA29-40B7-AC48-B8D7E978C29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21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59ECB378-7A0B-4158-9539-0911F685EF6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1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784DFB34-CF07-4726-8AFD-2B6FD0BF02AF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53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FE15E929-117F-4558-B4FD-6FDF1EAF510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383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10FBB897-3668-446E-9700-2EF0B877425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3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520"/>
            <a:ext cx="2133360" cy="364679"/>
          </a:xfrm>
        </p:spPr>
        <p:txBody>
          <a:bodyPr/>
          <a:lstStyle/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079" y="6356520"/>
            <a:ext cx="289512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</p:spPr>
        <p:txBody>
          <a:bodyPr/>
          <a:lstStyle/>
          <a:p>
            <a:pPr lvl="0"/>
            <a:fld id="{4DE68DD4-F028-4E9B-B1BA-E7DBEBF0DC5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05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>
            <a:noAutofit/>
          </a:bodyPr>
          <a:lstStyle/>
          <a:p>
            <a:pPr lvl="0"/>
            <a:r>
              <a:rPr lang="fr-FR"/>
              <a:t>Cliquez pour éditer le format du texte-titreCliquez et modifiez le titre</a:t>
            </a:r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AD9AD42-966E-4572-AFB6-BFA4957E34D6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A9A9F09-1019-40C0-8F13-0132C80486A2}" type="slidenum">
              <a:t>‹#›</a:t>
            </a:fld>
            <a:endParaRPr lang="fr-FR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>
            <a:noAutofit/>
          </a:bodyPr>
          <a:lstStyle/>
          <a:p>
            <a:pPr lvl="0"/>
            <a:r>
              <a:rPr lang="fr-FR"/>
              <a:t>Cliquez pour éditer le format du texte-titreCliquez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0"/>
            <a:r>
              <a:rPr lang="fr-FR"/>
              <a:t>Septième niveau de planCliquez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2D8953A-7F83-49FB-8C2D-609FA624A30D}" type="datetime1">
              <a:rPr lang="fr-FR"/>
              <a:pPr lvl="0"/>
              <a:t>12/09/2016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B905F18-17F1-4043-977E-0B93D560A771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6pPr>
      <a:lvl7pPr marL="0" marR="0" lvl="0" indent="0" algn="l" rtl="0" hangingPunct="1">
        <a:lnSpc>
          <a:spcPct val="100000"/>
        </a:lnSpc>
        <a:spcBef>
          <a:spcPts val="641"/>
        </a:spcBef>
        <a:spcAft>
          <a:spcPts val="0"/>
        </a:spcAft>
        <a:buClr>
          <a:srgbClr val="000000"/>
        </a:buClr>
        <a:buSzPct val="100000"/>
        <a:buFont typeface="Arial" pitchFamily="32"/>
        <a:buChar char="•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7pPr>
      <a:lvl8pPr marL="0" marR="0" lvl="1" indent="0" algn="l" rtl="0" hangingPunct="1">
        <a:lnSpc>
          <a:spcPct val="100000"/>
        </a:lnSpc>
        <a:spcBef>
          <a:spcPts val="561"/>
        </a:spcBef>
        <a:spcAft>
          <a:spcPts val="0"/>
        </a:spcAft>
        <a:buClr>
          <a:srgbClr val="000000"/>
        </a:buClr>
        <a:buSzPct val="100000"/>
        <a:buFont typeface="Arial" pitchFamily="32"/>
        <a:buChar char="–"/>
        <a:tabLst/>
        <a:defRPr lang="fr-FR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8pPr>
      <a:lvl9pPr marL="0" marR="0" lvl="2" indent="0" algn="l" rtl="0" hangingPunct="1">
        <a:lnSpc>
          <a:spcPct val="100000"/>
        </a:lnSpc>
        <a:spcBef>
          <a:spcPts val="479"/>
        </a:spcBef>
        <a:spcAft>
          <a:spcPts val="0"/>
        </a:spcAft>
        <a:buClr>
          <a:srgbClr val="000000"/>
        </a:buClr>
        <a:buSzPct val="100000"/>
        <a:buFont typeface="Arial" pitchFamily="32"/>
        <a:buChar char="•"/>
        <a:tabLst/>
        <a:defRPr lang="fr-FR" sz="2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76000" y="432000"/>
            <a:ext cx="8063999" cy="3384000"/>
          </a:xfrm>
        </p:spPr>
        <p:txBody>
          <a:bodyPr/>
          <a:lstStyle/>
          <a:p>
            <a:pPr lvl="0"/>
            <a:r>
              <a:rPr lang="fr-FR"/>
              <a:t>COMPTE-RENDU </a:t>
            </a:r>
            <a:br>
              <a:rPr lang="fr-FR"/>
            </a:br>
            <a:r>
              <a:rPr lang="fr-FR"/>
              <a:t>VISITE HÔTEL ÉCONOMIQUE</a:t>
            </a:r>
            <a:br>
              <a:rPr lang="fr-FR"/>
            </a:br>
            <a:r>
              <a:rPr lang="fr-FR"/>
              <a:t>PREMI</a:t>
            </a:r>
            <a:r>
              <a:rPr lang="fr-FR">
                <a:latin typeface="Calibri" pitchFamily="34"/>
              </a:rPr>
              <a:t>È</a:t>
            </a:r>
            <a:r>
              <a:rPr lang="fr-FR"/>
              <a:t>RE CLASSE</a:t>
            </a:r>
            <a:br>
              <a:rPr lang="fr-FR"/>
            </a:br>
            <a:r>
              <a:rPr lang="fr-FR"/>
              <a:t>Les Minimes 17000 La Rochelle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440" cy="1752119"/>
          </a:xfrm>
        </p:spPr>
        <p:txBody>
          <a:bodyPr wrap="square" lIns="91440" tIns="45720" rIns="91440" bIns="45720" anchor="t"/>
          <a:lstStyle/>
          <a:p>
            <a:pPr lvl="0" algn="ctr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</a:pPr>
            <a:endParaRPr lang="fr-FR" b="1">
              <a:solidFill>
                <a:srgbClr val="8B8B8B"/>
              </a:solidFill>
            </a:endParaRPr>
          </a:p>
          <a:p>
            <a:pPr lvl="0" algn="ctr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</a:pPr>
            <a:endParaRPr lang="fr-FR" b="1">
              <a:solidFill>
                <a:srgbClr val="8B8B8B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16920" y="4039920"/>
            <a:ext cx="1495079" cy="150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081679" y="3886200"/>
            <a:ext cx="3838320" cy="1666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72000"/>
            <a:ext cx="8229240" cy="1142640"/>
          </a:xfrm>
        </p:spPr>
        <p:txBody>
          <a:bodyPr/>
          <a:lstStyle/>
          <a:p>
            <a:pPr lvl="0"/>
            <a:r>
              <a:rPr lang="fr-FR"/>
              <a:t>LOCAUX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162440"/>
            <a:ext cx="8229240" cy="5461560"/>
          </a:xfrm>
        </p:spPr>
        <p:txBody>
          <a:bodyPr/>
          <a:lstStyle/>
          <a:p>
            <a:pPr lvl="0">
              <a:spcBef>
                <a:spcPts val="641"/>
              </a:spcBef>
              <a:spcAft>
                <a:spcPts val="0"/>
              </a:spcAft>
              <a:buNone/>
            </a:pPr>
            <a:endParaRPr lang="fr-FR"/>
          </a:p>
          <a:p>
            <a:pPr lvl="0">
              <a:buNone/>
            </a:pPr>
            <a:r>
              <a:rPr lang="fr-FR"/>
              <a:t>- Quelle est la catégorie de l'hôtel (nombre d'étoiles) ?</a:t>
            </a:r>
            <a:br>
              <a:rPr lang="fr-FR"/>
            </a:br>
            <a:r>
              <a:rPr lang="fr-FR"/>
              <a:t>- Quel est le nombre de chambres ?</a:t>
            </a:r>
            <a:br>
              <a:rPr lang="fr-FR"/>
            </a:br>
            <a:r>
              <a:rPr lang="fr-FR"/>
              <a:t>- Est-ce que tous les PREMIERE CLASSE sont identiques ?</a:t>
            </a:r>
            <a:br>
              <a:rPr lang="fr-FR"/>
            </a:br>
            <a:r>
              <a:rPr lang="fr-FR"/>
              <a:t>- Quelle est la surface d'une chambre standard ?</a:t>
            </a:r>
            <a:br>
              <a:rPr lang="fr-FR"/>
            </a:br>
            <a:r>
              <a:rPr lang="fr-FR"/>
              <a:t>- Quelle est la superficie du hall d'accueil / salle de petits-déjeuners ?</a:t>
            </a:r>
          </a:p>
          <a:p>
            <a:pPr lvl="0">
              <a:spcBef>
                <a:spcPts val="641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fr-FR"/>
          </a:p>
          <a:p>
            <a:pPr lvl="0">
              <a:spcBef>
                <a:spcPts val="641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QUIP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pPr lvl="0"/>
            <a:r>
              <a:rPr lang="fr-FR"/>
              <a:t>ÉQUIPEMENTS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261360" y="1600200"/>
            <a:ext cx="8615880" cy="4525560"/>
          </a:xfrm>
        </p:spPr>
        <p:txBody>
          <a:bodyPr/>
          <a:lstStyle/>
          <a:p>
            <a:pPr lvl="0">
              <a:buNone/>
            </a:pPr>
            <a:r>
              <a:rPr lang="fr-FR" sz="2600"/>
              <a:t>- De quoi se compose le mobilier d'une chambre ?</a:t>
            </a:r>
          </a:p>
          <a:p>
            <a:pPr lvl="0">
              <a:buNone/>
            </a:pPr>
            <a:r>
              <a:rPr lang="fr-FR" sz="2600"/>
              <a:t>- De quoi se compose la salle de bains (sanitaires, wc séparés) ?</a:t>
            </a:r>
          </a:p>
          <a:p>
            <a:pPr lvl="0">
              <a:buNone/>
            </a:pPr>
            <a:r>
              <a:rPr lang="fr-FR" sz="2600"/>
              <a:t>- Quel est le matériel de prise de réservation et de facturation (logiciel et borne automatique) ?</a:t>
            </a:r>
            <a:br>
              <a:rPr lang="fr-FR" sz="2600"/>
            </a:br>
            <a:endParaRPr lang="fr-FR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CHATS, &#10;CIRCUITS APPROVISIONNEMEN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pPr lvl="0"/>
            <a:r>
              <a:rPr lang="fr-FR"/>
              <a:t>ACHATS </a:t>
            </a:r>
            <a:br>
              <a:rPr lang="fr-FR"/>
            </a:br>
            <a:r>
              <a:rPr lang="fr-FR"/>
              <a:t>APPROVISIONNEMENTS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240" cy="4525560"/>
          </a:xfrm>
        </p:spPr>
        <p:txBody>
          <a:bodyPr/>
          <a:lstStyle/>
          <a:p>
            <a:pPr lvl="0">
              <a:buNone/>
            </a:pPr>
            <a:endParaRPr lang="fr-FR" sz="2600"/>
          </a:p>
          <a:p>
            <a:pPr lvl="0">
              <a:buNone/>
            </a:pPr>
            <a:r>
              <a:rPr lang="fr-FR" sz="2600"/>
              <a:t>- Quels sont les produits d'entretien utilisés ?</a:t>
            </a:r>
          </a:p>
          <a:p>
            <a:pPr lvl="0">
              <a:buNone/>
            </a:pPr>
            <a:r>
              <a:rPr lang="fr-FR" sz="2600"/>
              <a:t>- Quelles sont les pièces de linge mises à disposition du client ?</a:t>
            </a:r>
          </a:p>
          <a:p>
            <a:pPr lvl="0">
              <a:buNone/>
            </a:pPr>
            <a:r>
              <a:rPr lang="fr-FR" sz="2600"/>
              <a:t>- Le linge est-il entretenu sur place ou en externe ?</a:t>
            </a:r>
          </a:p>
          <a:p>
            <a:pPr lvl="0">
              <a:buNone/>
            </a:pPr>
            <a:r>
              <a:rPr lang="fr-FR" sz="2600"/>
              <a:t>- Quels sont les produits d'accueil mis à disposition du client 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S PRODUITS EN V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pPr lvl="0"/>
            <a:r>
              <a:rPr lang="fr-FR"/>
              <a:t>PRODUITS EN VENTE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240" cy="5036400"/>
          </a:xfrm>
        </p:spPr>
        <p:txBody>
          <a:bodyPr/>
          <a:lstStyle/>
          <a:p>
            <a:pPr lvl="0">
              <a:buNone/>
            </a:pPr>
            <a:endParaRPr lang="fr-FR" sz="2800"/>
          </a:p>
          <a:p>
            <a:pPr lvl="0">
              <a:buNone/>
            </a:pPr>
            <a:r>
              <a:rPr lang="fr-FR" sz="2800"/>
              <a:t>- Quelles sont les différentes prestations proposées au client (restaurant, bar, parking...) ?</a:t>
            </a:r>
            <a:br>
              <a:rPr lang="fr-FR" sz="2800"/>
            </a:br>
            <a:r>
              <a:rPr lang="fr-FR" sz="2800"/>
              <a:t/>
            </a:r>
            <a:br>
              <a:rPr lang="fr-FR" sz="2800"/>
            </a:br>
            <a:r>
              <a:rPr lang="fr-FR" sz="2800"/>
              <a:t>- Quels sont les prix de vente correspondant 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A STRUCTURE DE L’EQUIP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pPr lvl="0"/>
            <a:r>
              <a:rPr lang="fr-FR"/>
              <a:t>STRUCTURE DE L’ÉQUIPE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240" cy="4525560"/>
          </a:xfrm>
        </p:spPr>
        <p:txBody>
          <a:bodyPr/>
          <a:lstStyle/>
          <a:p>
            <a:pPr lvl="0">
              <a:buNone/>
            </a:pPr>
            <a:r>
              <a:rPr lang="fr-FR"/>
              <a:t>- Combien de personnes travaillent dans l’entreprise ?</a:t>
            </a:r>
          </a:p>
          <a:p>
            <a:pPr lvl="0">
              <a:buNone/>
            </a:pPr>
            <a:r>
              <a:rPr lang="fr-FR"/>
              <a:t>- Quels sont les postes (organigramme) ?</a:t>
            </a:r>
          </a:p>
          <a:p>
            <a:pPr lvl="0">
              <a:buNone/>
            </a:pPr>
            <a:r>
              <a:rPr lang="fr-FR"/>
              <a:t>- Quels sont les critères de recrutement ?</a:t>
            </a:r>
          </a:p>
          <a:p>
            <a:pPr lvl="0">
              <a:buNone/>
            </a:pPr>
            <a:r>
              <a:rPr lang="fr-FR"/>
              <a:t>- Quel est le niveau de formation requis pour être directeur d'hôtel 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MUNIC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1142640"/>
          </a:xfrm>
        </p:spPr>
        <p:txBody>
          <a:bodyPr/>
          <a:lstStyle/>
          <a:p>
            <a:pPr lvl="0"/>
            <a:r>
              <a:rPr lang="fr-FR"/>
              <a:t>COMMUNICATION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240" cy="4525560"/>
          </a:xfrm>
        </p:spPr>
        <p:txBody>
          <a:bodyPr/>
          <a:lstStyle/>
          <a:p>
            <a:pPr lvl="0">
              <a:spcBef>
                <a:spcPts val="641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/>
              <a:t>	- Qui sont vos clients ?</a:t>
            </a:r>
          </a:p>
          <a:p>
            <a:pPr lvl="0">
              <a:spcBef>
                <a:spcPts val="641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/>
              <a:t>	- Comment vous connaissent ils?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apositive de t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re et conten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Application>Microsoft Macintosh PowerPoint</Application>
  <PresentationFormat>Présentation à l'écran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8" baseType="lpstr">
      <vt:lpstr>Calibri</vt:lpstr>
      <vt:lpstr>Liberation Sans</vt:lpstr>
      <vt:lpstr>Lucida Sans Unicode</vt:lpstr>
      <vt:lpstr>Mangal</vt:lpstr>
      <vt:lpstr>Microsoft YaHei</vt:lpstr>
      <vt:lpstr>StarSymbol</vt:lpstr>
      <vt:lpstr>Tahoma</vt:lpstr>
      <vt:lpstr>Times New Roman</vt:lpstr>
      <vt:lpstr>Arial</vt:lpstr>
      <vt:lpstr>Diapositive de titre</vt:lpstr>
      <vt:lpstr>Titre et contenu</vt:lpstr>
      <vt:lpstr>COMPTE-RENDU  VISITE HÔTEL ÉCONOMIQUE PREMIÈRE CLASSE Les Minimes 17000 La Rochelle</vt:lpstr>
      <vt:lpstr>LOCAUX</vt:lpstr>
      <vt:lpstr>ÉQUIPEMENTS</vt:lpstr>
      <vt:lpstr>ACHATS  APPROVISIONNEMENTS</vt:lpstr>
      <vt:lpstr>PRODUITS EN VENTE</vt:lpstr>
      <vt:lpstr>STRUCTURE DE L’ÉQUIPE</vt:lpstr>
      <vt:lpstr>COMMUNICATION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COMPTE-RENDU  VISITE HÔTEL ÉCONOMIQUE PREMIÈRE CLASSE Les Minimes 17000 La Rochelle</dc:title>
  <cp:lastModifiedBy>Pierre ROGÉ</cp:lastModifiedBy>
  <cp:revision>2</cp:revision>
  <dcterms:modified xsi:type="dcterms:W3CDTF">2016-09-12T20:40:07Z</dcterms:modified>
</cp:coreProperties>
</file>