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11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86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4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50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85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62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75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09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72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E6D788-FA63-4AB7-96F7-88885374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331" y="1025083"/>
            <a:ext cx="9605635" cy="105930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br>
              <a:rPr lang="fr-FR" sz="2000" cap="none" dirty="0">
                <a:latin typeface="Abadi" panose="020B0604020104020204" pitchFamily="34" charset="0"/>
                <a:cs typeface="Aharoni" panose="020B0604020202020204" pitchFamily="2" charset="-79"/>
              </a:rPr>
            </a:br>
            <a:r>
              <a:rPr lang="fr-FR" sz="2000" cap="none" dirty="0">
                <a:latin typeface="Abadi" panose="020B0604020104020204" pitchFamily="34" charset="0"/>
                <a:cs typeface="Aharoni" panose="020B0604020202020204" pitchFamily="2" charset="-79"/>
              </a:rPr>
              <a:t>Mécanicien sur engins de Travaux Publics H/F</a:t>
            </a:r>
            <a:br>
              <a:rPr lang="fr-FR" sz="2000" cap="none" dirty="0">
                <a:latin typeface="Abadi" panose="020B0604020104020204" pitchFamily="34" charset="0"/>
                <a:cs typeface="Aharoni" panose="020B0604020202020204" pitchFamily="2" charset="-79"/>
              </a:rPr>
            </a:br>
            <a:endParaRPr lang="fr-FR" sz="2000" cap="none" dirty="0">
              <a:latin typeface="Abadi" panose="020B0604020104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71C26-113D-4BEA-95F0-78C8B2F45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2728" y="2201921"/>
            <a:ext cx="3666207" cy="2014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u="sng" dirty="0"/>
              <a:t>Profil :</a:t>
            </a:r>
          </a:p>
          <a:p>
            <a:r>
              <a:rPr lang="fr-FR" sz="1400" dirty="0">
                <a:solidFill>
                  <a:srgbClr val="050505"/>
                </a:solidFill>
                <a:latin typeface="inherit"/>
                <a:cs typeface="Segoe UI Historic" panose="020B0502040204020203" pitchFamily="34" charset="0"/>
              </a:rPr>
              <a:t>Capable de monter et de démonter toutes les machines grâce à vos connaissances en mécanique.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728640-F448-4915-A8FB-A0D75D7E6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4245" y="2175287"/>
            <a:ext cx="6732942" cy="2263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u="sng" dirty="0"/>
              <a:t>Poste</a:t>
            </a:r>
            <a:r>
              <a:rPr lang="fr-FR" sz="1400" dirty="0"/>
              <a:t> :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50505"/>
                </a:solidFill>
                <a:effectLst/>
                <a:latin typeface="inherit"/>
                <a:cs typeface="Segoe UI Historic" panose="020B0502040204020203" pitchFamily="34" charset="0"/>
              </a:rPr>
              <a:t>Mécanique de 1</a:t>
            </a:r>
            <a:r>
              <a:rPr kumimoji="0" lang="fr-FR" altLang="fr-FR" sz="1400" b="0" i="0" u="none" strike="noStrike" cap="none" normalizeH="0" baseline="30000" dirty="0">
                <a:ln>
                  <a:noFill/>
                </a:ln>
                <a:solidFill>
                  <a:srgbClr val="050505"/>
                </a:solidFill>
                <a:effectLst/>
                <a:latin typeface="inherit"/>
                <a:cs typeface="Segoe UI Historic" panose="020B0502040204020203" pitchFamily="34" charset="0"/>
              </a:rPr>
              <a:t>er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50505"/>
                </a:solidFill>
                <a:effectLst/>
                <a:latin typeface="inherit"/>
                <a:cs typeface="Segoe UI Historic" panose="020B0502040204020203" pitchFamily="34" charset="0"/>
              </a:rPr>
              <a:t> niveau sur engins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</a:pPr>
            <a:r>
              <a:rPr lang="fr-FR" altLang="fr-FR" sz="1400" dirty="0">
                <a:solidFill>
                  <a:srgbClr val="050505"/>
                </a:solidFill>
                <a:latin typeface="inherit"/>
                <a:cs typeface="Segoe UI Historic" panose="020B0502040204020203" pitchFamily="34" charset="0"/>
              </a:rPr>
              <a:t>Entretien et réparation des engins</a:t>
            </a:r>
          </a:p>
          <a:p>
            <a:pPr marL="0" indent="0">
              <a:buNone/>
            </a:pPr>
            <a:r>
              <a:rPr lang="fr-FR" sz="1400" u="sng" dirty="0"/>
              <a:t>Salaire et avantages</a:t>
            </a:r>
            <a:r>
              <a:rPr lang="fr-FR" sz="1400" dirty="0"/>
              <a:t> :</a:t>
            </a:r>
          </a:p>
          <a:p>
            <a:pPr marL="0" indent="0">
              <a:buNone/>
            </a:pPr>
            <a:r>
              <a:rPr lang="fr-FR" sz="1400" dirty="0"/>
              <a:t>11€ à 11,80€ + avantages sociaux et salariaux attractifs</a:t>
            </a:r>
          </a:p>
          <a:p>
            <a:pPr marL="0" indent="0">
              <a:buNone/>
            </a:pPr>
            <a:endParaRPr lang="fr-FR" sz="14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678886D-0D1B-4204-8A33-7C1309192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28" y="142043"/>
            <a:ext cx="2347513" cy="65164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3213B9C-AF7A-46ED-8D8B-797B8A75AB12}"/>
              </a:ext>
            </a:extLst>
          </p:cNvPr>
          <p:cNvSpPr/>
          <p:nvPr/>
        </p:nvSpPr>
        <p:spPr>
          <a:xfrm>
            <a:off x="1251751" y="4376691"/>
            <a:ext cx="9268288" cy="1571323"/>
          </a:xfrm>
          <a:prstGeom prst="roundRect">
            <a:avLst>
              <a:gd name="adj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latin typeface="Bookman Old Style" panose="02050604050505020204" pitchFamily="18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Vous voulez vous rapprocher du soleil et de la mer … Ce poste est fait pour vous </a:t>
            </a:r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 </a:t>
            </a:r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rejoignez nous !</a:t>
            </a:r>
          </a:p>
          <a:p>
            <a:endParaRPr lang="fr-FR" sz="1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Venez nous voir : 19 Rue </a:t>
            </a:r>
            <a:r>
              <a:rPr lang="fr-FR" sz="1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Clémot</a:t>
            </a:r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– 17300 ROCHEFORT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Ou Postulez par téléphone au 05.46.53.10.91</a:t>
            </a:r>
          </a:p>
          <a:p>
            <a:pPr algn="ctr"/>
            <a:endParaRPr lang="fr-FR" sz="12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Ou par mail rochefort@morganservices.fr</a:t>
            </a:r>
          </a:p>
          <a:p>
            <a:endParaRPr lang="fr-FR" sz="1800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80FDAD19-2F2A-4F9D-AA9F-541D37D22DCC}"/>
              </a:ext>
            </a:extLst>
          </p:cNvPr>
          <p:cNvSpPr/>
          <p:nvPr/>
        </p:nvSpPr>
        <p:spPr>
          <a:xfrm>
            <a:off x="9561250" y="253935"/>
            <a:ext cx="2139519" cy="127838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Intérim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Rochefort (17)</a:t>
            </a:r>
          </a:p>
        </p:txBody>
      </p:sp>
    </p:spTree>
    <p:extLst>
      <p:ext uri="{BB962C8B-B14F-4D97-AF65-F5344CB8AC3E}">
        <p14:creationId xmlns:p14="http://schemas.microsoft.com/office/powerpoint/2010/main" val="16136297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196</TotalTime>
  <Words>107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Abadi</vt:lpstr>
      <vt:lpstr>Arial</vt:lpstr>
      <vt:lpstr>Bookman Old Style</vt:lpstr>
      <vt:lpstr>Gill Sans MT</vt:lpstr>
      <vt:lpstr>inherit</vt:lpstr>
      <vt:lpstr>Galerie</vt:lpstr>
      <vt:lpstr> Mécanicien sur engins de Travaux Publics H/F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 Agent de maintenance en hôtellerie de plein air h/f</dc:title>
  <dc:creator>Charlène LOIRAT</dc:creator>
  <cp:lastModifiedBy>prof.fournier.sandra@gmail.com</cp:lastModifiedBy>
  <cp:revision>9</cp:revision>
  <dcterms:created xsi:type="dcterms:W3CDTF">2021-10-27T12:17:22Z</dcterms:created>
  <dcterms:modified xsi:type="dcterms:W3CDTF">2021-11-16T16:07:58Z</dcterms:modified>
</cp:coreProperties>
</file>