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63" r:id="rId2"/>
    <p:sldId id="256" r:id="rId3"/>
    <p:sldId id="257" r:id="rId4"/>
    <p:sldId id="258" r:id="rId5"/>
    <p:sldId id="261" r:id="rId6"/>
    <p:sldId id="259" r:id="rId7"/>
    <p:sldId id="260" r:id="rId8"/>
    <p:sldId id="270" r:id="rId9"/>
    <p:sldId id="271" r:id="rId10"/>
    <p:sldId id="268" r:id="rId11"/>
    <p:sldId id="269" r:id="rId12"/>
    <p:sldId id="273" r:id="rId13"/>
    <p:sldId id="274" r:id="rId14"/>
    <p:sldId id="272" r:id="rId15"/>
    <p:sldId id="267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46" autoAdjust="0"/>
  </p:normalViewPr>
  <p:slideViewPr>
    <p:cSldViewPr>
      <p:cViewPr varScale="1">
        <p:scale>
          <a:sx n="69" d="100"/>
          <a:sy n="69" d="100"/>
        </p:scale>
        <p:origin x="-8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41475-1BEB-482F-936D-D5D5D504AA64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B132A-12D3-41A6-9A8F-8D6BBC18B1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B132A-12D3-41A6-9A8F-8D6BBC18B1BF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30FACF7-B807-4660-9E6B-B90FB7BBD6AA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D28BB3D-C2BE-4C35-B244-AB11F11100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FACF7-B807-4660-9E6B-B90FB7BBD6AA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BB3D-C2BE-4C35-B244-AB11F11100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FACF7-B807-4660-9E6B-B90FB7BBD6AA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BB3D-C2BE-4C35-B244-AB11F11100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0FACF7-B807-4660-9E6B-B90FB7BBD6AA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D28BB3D-C2BE-4C35-B244-AB11F111004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30FACF7-B807-4660-9E6B-B90FB7BBD6AA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D28BB3D-C2BE-4C35-B244-AB11F11100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FACF7-B807-4660-9E6B-B90FB7BBD6AA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BB3D-C2BE-4C35-B244-AB11F111004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FACF7-B807-4660-9E6B-B90FB7BBD6AA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BB3D-C2BE-4C35-B244-AB11F111004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0FACF7-B807-4660-9E6B-B90FB7BBD6AA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28BB3D-C2BE-4C35-B244-AB11F111004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FACF7-B807-4660-9E6B-B90FB7BBD6AA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BB3D-C2BE-4C35-B244-AB11F11100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0FACF7-B807-4660-9E6B-B90FB7BBD6AA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D28BB3D-C2BE-4C35-B244-AB11F111004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0FACF7-B807-4660-9E6B-B90FB7BBD6AA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28BB3D-C2BE-4C35-B244-AB11F111004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30FACF7-B807-4660-9E6B-B90FB7BBD6AA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D28BB3D-C2BE-4C35-B244-AB11F11100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yceepaulguerin.live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yceepaulguerin.liv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yceepaulguerin.liv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yceepaulguerin.liv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yceepaulguerin.liv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yceepaulguerin.liv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yceepaulguerin.live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wen064.lemaire@gmail.co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e.0790024x@ac-poitiers.f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yceepaulguerin.live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yceepaulguerin.liv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86000" y="3645024"/>
            <a:ext cx="6172200" cy="1440160"/>
          </a:xfrm>
        </p:spPr>
        <p:txBody>
          <a:bodyPr>
            <a:normAutofit/>
          </a:bodyPr>
          <a:lstStyle/>
          <a:p>
            <a:r>
              <a:rPr lang="fr-FR" sz="3400" dirty="0" smtClean="0"/>
              <a:t>La classe de 2</a:t>
            </a:r>
            <a:r>
              <a:rPr lang="fr-FR" sz="3400" baseline="30000" dirty="0" smtClean="0"/>
              <a:t>nde</a:t>
            </a:r>
            <a:r>
              <a:rPr lang="fr-FR" sz="3400" dirty="0" smtClean="0"/>
              <a:t> générale   et technologique </a:t>
            </a:r>
            <a:endParaRPr lang="fr-FR" sz="3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77048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fr-FR" dirty="0" smtClean="0"/>
              <a:t>   Education physique et sportive 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21749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3275856" y="4509120"/>
            <a:ext cx="381642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https://lyceepaulguerin.live/#direct</a:t>
            </a: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fr-FR" dirty="0" smtClean="0"/>
              <a:t>Management  gestion 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6792"/>
            <a:ext cx="7715200" cy="416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95736" y="5661248"/>
            <a:ext cx="4322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https://lyceepaulguerin.live/#direct</a:t>
            </a:r>
            <a:endParaRPr lang="fr-FR" dirty="0" smtClean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fr-FR" dirty="0" smtClean="0"/>
              <a:t>      SCIENCES ET LABORATOIRE </a:t>
            </a:r>
            <a:endParaRPr lang="fr-FR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4785"/>
            <a:ext cx="7787208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625794" y="5733256"/>
            <a:ext cx="3892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https://lyceepaulguerin.live/#direct</a:t>
            </a:r>
            <a:endParaRPr lang="fr-FR" dirty="0" smtClean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fr-FR" dirty="0" smtClean="0"/>
              <a:t>    SCIENCES DE L’INGENIEUR </a:t>
            </a:r>
            <a:endParaRPr lang="fr-FR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9"/>
            <a:ext cx="705678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23728" y="5805264"/>
            <a:ext cx="4394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https://lyceepaulguerin.live/#direct</a:t>
            </a:r>
            <a:endParaRPr lang="fr-FR" dirty="0" smtClean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136904" cy="634082"/>
          </a:xfrm>
        </p:spPr>
        <p:txBody>
          <a:bodyPr>
            <a:normAutofit/>
          </a:bodyPr>
          <a:lstStyle/>
          <a:p>
            <a:r>
              <a:rPr lang="fr-FR" dirty="0" smtClean="0"/>
              <a:t>Création et innovation technologiques </a:t>
            </a:r>
            <a:endParaRPr lang="fr-FR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96752"/>
            <a:ext cx="74676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91680" y="6165304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https://lyceepaulguerin.live/#direct</a:t>
            </a:r>
            <a:endParaRPr lang="fr-FR" dirty="0" smtClean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427168" cy="1224136"/>
          </a:xfrm>
        </p:spPr>
        <p:txBody>
          <a:bodyPr>
            <a:noAutofit/>
          </a:bodyPr>
          <a:lstStyle/>
          <a:p>
            <a:pPr algn="ctr"/>
            <a:r>
              <a:rPr lang="fr-FR" sz="6000" dirty="0" smtClean="0"/>
              <a:t>Les plus  du lycée </a:t>
            </a:r>
            <a:endParaRPr lang="fr-FR" sz="60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LA 2</a:t>
            </a:r>
            <a:r>
              <a:rPr lang="fr-FR" sz="3200" baseline="30000" dirty="0" smtClean="0"/>
              <a:t>NDE</a:t>
            </a:r>
            <a:r>
              <a:rPr lang="fr-FR" sz="3200" dirty="0" smtClean="0"/>
              <a:t> j/ Classe collaborative </a:t>
            </a:r>
            <a:endParaRPr lang="fr-FR" sz="32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4784"/>
            <a:ext cx="597666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625794" y="5460326"/>
            <a:ext cx="3892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hlinkClick r:id="rId4"/>
              </a:rPr>
              <a:t>https://lyceepaulguerin.live/#direct</a:t>
            </a:r>
            <a:endParaRPr lang="fr-FR" dirty="0" smtClean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fr-FR" dirty="0" smtClean="0"/>
              <a:t>La section sportive rugby 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24745"/>
            <a:ext cx="7355160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633285" y="5229200"/>
            <a:ext cx="3873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https://lyceepaulguerin.live/#direct</a:t>
            </a:r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467544" y="4797152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Pour plus d’informations: Gwenaël Lemaire </a:t>
            </a:r>
            <a:r>
              <a:rPr lang="fr-FR" sz="1200" dirty="0" smtClean="0">
                <a:hlinkClick r:id="rId4"/>
              </a:rPr>
              <a:t>gwen064.lemaire@gmail.com</a:t>
            </a:r>
            <a:r>
              <a:rPr lang="fr-FR" sz="1200" dirty="0" smtClean="0"/>
              <a:t>  06 72 00 34 36</a:t>
            </a:r>
            <a:endParaRPr lang="fr-FR" sz="1200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544616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  Pour tout renseignement n’hésitez pas à nous contacter à l’adresse suivante: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         </a:t>
            </a:r>
            <a:r>
              <a:rPr lang="fr-FR" dirty="0" smtClean="0">
                <a:hlinkClick r:id="rId2"/>
              </a:rPr>
              <a:t>ce.0790024x@ac-poitiers.fr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800199"/>
          </a:xfrm>
        </p:spPr>
        <p:txBody>
          <a:bodyPr>
            <a:normAutofit/>
          </a:bodyPr>
          <a:lstStyle/>
          <a:p>
            <a:r>
              <a:rPr lang="fr-FR" dirty="0" smtClean="0"/>
              <a:t>Horaires et organisation des enseignements en classe de 2nde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016224"/>
          </a:xfrm>
        </p:spPr>
        <p:txBody>
          <a:bodyPr>
            <a:normAutofit/>
          </a:bodyPr>
          <a:lstStyle/>
          <a:p>
            <a:r>
              <a:rPr lang="fr-FR" dirty="0"/>
              <a:t>C'est à la fois une classe de consolidation d'une culture commune à tous les élèves et une classe de détermination qui favorise des choix d'orientation éclairés en première.</a:t>
            </a: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classe de seconde comprend 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des </a:t>
            </a:r>
            <a:r>
              <a:rPr lang="fr-FR" dirty="0"/>
              <a:t>enseignements communs à tous les élèves</a:t>
            </a:r>
          </a:p>
          <a:p>
            <a:r>
              <a:rPr lang="fr-FR" dirty="0" smtClean="0"/>
              <a:t>un </a:t>
            </a:r>
            <a:r>
              <a:rPr lang="fr-FR" dirty="0"/>
              <a:t>ou deux enseignements optionnels au choix, à choisir en fin de troisième : si l'élève en choisit deux, il devra choisir un enseignement général et technologique </a:t>
            </a:r>
            <a:r>
              <a:rPr lang="fr-FR" dirty="0" smtClean="0"/>
              <a:t>obligatoirement</a:t>
            </a:r>
          </a:p>
          <a:p>
            <a:r>
              <a:rPr lang="fr-FR" dirty="0" smtClean="0"/>
              <a:t>Le choix de l’option technologique  en classe de 2nde ne prédétermine pas le choix des enseignements de spécialité  en classe de 1</a:t>
            </a:r>
            <a:r>
              <a:rPr lang="fr-FR" baseline="30000" dirty="0" smtClean="0"/>
              <a:t>ère</a:t>
            </a:r>
            <a:r>
              <a:rPr lang="fr-FR" dirty="0" smtClean="0"/>
              <a:t> 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Enseignements communs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Français : 4h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Histoire - Géographie : 3h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Langues vivantes A et B : 5h30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Sciences économiques et sociales (SES) : 1h30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Mathématiques : 4h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Physique-chimie : 3h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Sciences de la vie et de la Terre (</a:t>
            </a:r>
            <a:r>
              <a:rPr lang="fr-FR" dirty="0" smtClean="0"/>
              <a:t>SVT</a:t>
            </a:r>
            <a:r>
              <a:rPr lang="fr-FR" dirty="0"/>
              <a:t>) : 1h30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Education physique et sportive : 2h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Enseignement moral et civique : 18h annuelles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Sciences numériques et technologie : 1h30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Accompagnement personnalisé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fr-FR" dirty="0" smtClean="0"/>
              <a:t>Volume horaire déterminé selon le besoin des élèves  </a:t>
            </a:r>
            <a:r>
              <a:rPr lang="fr-FR" dirty="0"/>
              <a:t>Ce temps d'enseignement et de suivi a pour objectifs :</a:t>
            </a:r>
          </a:p>
          <a:p>
            <a:r>
              <a:rPr lang="fr-FR" dirty="0"/>
              <a:t>le soutien : pour aider les lycéens à combler leurs lacunes</a:t>
            </a:r>
          </a:p>
          <a:p>
            <a:r>
              <a:rPr lang="fr-FR" dirty="0"/>
              <a:t>l'approfondissement pour permettre aux lycéens </a:t>
            </a:r>
            <a:r>
              <a:rPr lang="fr-FR" dirty="0" smtClean="0"/>
              <a:t>d’approfondir </a:t>
            </a:r>
            <a:r>
              <a:rPr lang="fr-FR" dirty="0"/>
              <a:t>leurs connaissances</a:t>
            </a:r>
          </a:p>
          <a:p>
            <a:r>
              <a:rPr lang="fr-FR" dirty="0"/>
              <a:t>l'aide à l'orientation : les aider à définir leurs projets d'orientation ou de formation</a:t>
            </a:r>
          </a:p>
          <a:p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Enseignements optionnels</a:t>
            </a:r>
            <a:r>
              <a:rPr lang="fr-FR" dirty="0"/>
              <a:t> : 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Les </a:t>
            </a:r>
            <a:r>
              <a:rPr lang="fr-FR" dirty="0"/>
              <a:t>enseignements optionnels ne sont </a:t>
            </a:r>
            <a:r>
              <a:rPr lang="fr-FR" b="1" dirty="0"/>
              <a:t>pas obligatoires</a:t>
            </a:r>
            <a:r>
              <a:rPr lang="fr-FR" dirty="0"/>
              <a:t>. </a:t>
            </a:r>
            <a:r>
              <a:rPr lang="fr-FR" b="1" dirty="0"/>
              <a:t>Les élèves peuvent en choisir deux</a:t>
            </a:r>
            <a:r>
              <a:rPr lang="fr-FR" dirty="0" smtClean="0"/>
              <a:t>.</a:t>
            </a:r>
          </a:p>
          <a:p>
            <a:r>
              <a:rPr lang="fr-FR" dirty="0" smtClean="0"/>
              <a:t>Un enseignement général au choix </a:t>
            </a:r>
          </a:p>
          <a:p>
            <a:r>
              <a:rPr lang="fr-FR" dirty="0" smtClean="0"/>
              <a:t>Un enseignement technologique au choix 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fr-FR" dirty="0" smtClean="0"/>
              <a:t>Au lycée </a:t>
            </a:r>
            <a:r>
              <a:rPr lang="fr-FR" dirty="0"/>
              <a:t>P</a:t>
            </a:r>
            <a:r>
              <a:rPr lang="fr-FR" dirty="0" smtClean="0"/>
              <a:t>aul Guérin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8147248" cy="4785395"/>
          </a:xfrm>
        </p:spPr>
        <p:txBody>
          <a:bodyPr>
            <a:normAutofit/>
          </a:bodyPr>
          <a:lstStyle/>
          <a:p>
            <a:r>
              <a:rPr lang="fr-FR" u="sng" dirty="0" smtClean="0"/>
              <a:t>Enseignement général</a:t>
            </a:r>
            <a:r>
              <a:rPr lang="fr-FR" dirty="0" smtClean="0"/>
              <a:t>: </a:t>
            </a:r>
          </a:p>
          <a:p>
            <a:r>
              <a:rPr lang="fr-FR" dirty="0" smtClean="0"/>
              <a:t>LV3 Chinois           3h</a:t>
            </a:r>
          </a:p>
          <a:p>
            <a:r>
              <a:rPr lang="fr-FR" dirty="0" smtClean="0"/>
              <a:t>Arts plastiques     3h</a:t>
            </a:r>
          </a:p>
          <a:p>
            <a:r>
              <a:rPr lang="fr-FR" dirty="0" smtClean="0"/>
              <a:t>Education physique et sportive   3h</a:t>
            </a:r>
          </a:p>
          <a:p>
            <a:r>
              <a:rPr lang="fr-FR" u="sng" dirty="0" smtClean="0"/>
              <a:t>Enseignement technologique:</a:t>
            </a:r>
          </a:p>
          <a:p>
            <a:r>
              <a:rPr lang="fr-FR" dirty="0" smtClean="0"/>
              <a:t>Management et gestion          1h30</a:t>
            </a:r>
          </a:p>
          <a:p>
            <a:r>
              <a:rPr lang="fr-FR" dirty="0" smtClean="0"/>
              <a:t>Sciences et laboratoire             1h30</a:t>
            </a:r>
          </a:p>
          <a:p>
            <a:r>
              <a:rPr lang="fr-FR" dirty="0" smtClean="0"/>
              <a:t>Sciences de l’ingénieur             1h30</a:t>
            </a:r>
          </a:p>
          <a:p>
            <a:r>
              <a:rPr lang="fr-FR" dirty="0" smtClean="0"/>
              <a:t>Création et innovation technologiques     1h30</a:t>
            </a:r>
          </a:p>
          <a:p>
            <a:endParaRPr lang="fr-FR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fr-FR" dirty="0" smtClean="0"/>
              <a:t>    LV3 CHINOIS 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68760"/>
            <a:ext cx="728315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10800000" flipV="1">
            <a:off x="1331640" y="5561510"/>
            <a:ext cx="5186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https://lyceepaulguerin.live/#direct</a:t>
            </a:r>
            <a:endParaRPr lang="fr-FR" dirty="0" smtClean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fr-FR" dirty="0" smtClean="0"/>
              <a:t>ARTS PLASTIQUES </a:t>
            </a:r>
            <a:endParaRPr lang="fr-FR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7416824" cy="360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 rot="10800000" flipV="1">
            <a:off x="2523096" y="5239179"/>
            <a:ext cx="4065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https://lyceepaulguerin.live/#direct</a:t>
            </a:r>
            <a:endParaRPr lang="fr-FR" dirty="0" smtClean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431</TotalTime>
  <Words>249</Words>
  <Application>Microsoft Office PowerPoint</Application>
  <PresentationFormat>Affichage à l'écran (4:3)</PresentationFormat>
  <Paragraphs>56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Oriel</vt:lpstr>
      <vt:lpstr>Diapositive 1</vt:lpstr>
      <vt:lpstr>Horaires et organisation des enseignements en classe de 2nde  </vt:lpstr>
      <vt:lpstr>La classe de seconde comprend :</vt:lpstr>
      <vt:lpstr>Enseignements communs</vt:lpstr>
      <vt:lpstr>Accompagnement personnalisé </vt:lpstr>
      <vt:lpstr>Enseignements optionnels : </vt:lpstr>
      <vt:lpstr>Au lycée Paul Guérin </vt:lpstr>
      <vt:lpstr>    LV3 CHINOIS </vt:lpstr>
      <vt:lpstr>ARTS PLASTIQUES </vt:lpstr>
      <vt:lpstr>   Education physique et sportive </vt:lpstr>
      <vt:lpstr>Management  gestion </vt:lpstr>
      <vt:lpstr>      SCIENCES ET LABORATOIRE </vt:lpstr>
      <vt:lpstr>    SCIENCES DE L’INGENIEUR </vt:lpstr>
      <vt:lpstr>Création et innovation technologiques </vt:lpstr>
      <vt:lpstr>Les plus  du lycée </vt:lpstr>
      <vt:lpstr>LA 2NDE j/ Classe collaborative </vt:lpstr>
      <vt:lpstr>La section sportive rugby 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Horaires et organisation des enseignements en classe de 2nde</dc:title>
  <dc:creator>proviseur</dc:creator>
  <cp:lastModifiedBy>direction3</cp:lastModifiedBy>
  <cp:revision>46</cp:revision>
  <dcterms:created xsi:type="dcterms:W3CDTF">2021-03-08T15:21:36Z</dcterms:created>
  <dcterms:modified xsi:type="dcterms:W3CDTF">2021-03-09T14:17:24Z</dcterms:modified>
</cp:coreProperties>
</file>