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8" r:id="rId3"/>
    <p:sldMasterId id="2147483719" r:id="rId4"/>
    <p:sldMasterId id="2147483736" r:id="rId5"/>
    <p:sldMasterId id="2147483759" r:id="rId6"/>
    <p:sldMasterId id="2147483671" r:id="rId7"/>
  </p:sldMasterIdLst>
  <p:notesMasterIdLst>
    <p:notesMasterId r:id="rId25"/>
  </p:notesMasterIdLst>
  <p:sldIdLst>
    <p:sldId id="257" r:id="rId8"/>
    <p:sldId id="292" r:id="rId9"/>
    <p:sldId id="301" r:id="rId10"/>
    <p:sldId id="302" r:id="rId11"/>
    <p:sldId id="303" r:id="rId12"/>
    <p:sldId id="294" r:id="rId13"/>
    <p:sldId id="304" r:id="rId14"/>
    <p:sldId id="299" r:id="rId15"/>
    <p:sldId id="293" r:id="rId16"/>
    <p:sldId id="300" r:id="rId17"/>
    <p:sldId id="297" r:id="rId18"/>
    <p:sldId id="296" r:id="rId19"/>
    <p:sldId id="291" r:id="rId20"/>
    <p:sldId id="295" r:id="rId21"/>
    <p:sldId id="298" r:id="rId22"/>
    <p:sldId id="290" r:id="rId23"/>
    <p:sldId id="285" r:id="rId24"/>
  </p:sldIdLst>
  <p:sldSz cx="9144000" cy="6858000" type="screen4x3"/>
  <p:notesSz cx="6858000" cy="9144000"/>
  <p:custDataLst>
    <p:tags r:id="rId26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2"/>
    <p:restoredTop sz="94638"/>
  </p:normalViewPr>
  <p:slideViewPr>
    <p:cSldViewPr>
      <p:cViewPr varScale="1">
        <p:scale>
          <a:sx n="74" d="100"/>
          <a:sy n="7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63FB1-F6D7-40CC-914F-98BBC7445332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041445B2-DFB6-4F00-AD86-E8275ED86CDF}">
      <dgm:prSet phldrT="[Texte]"/>
      <dgm:spPr/>
      <dgm:t>
        <a:bodyPr/>
        <a:lstStyle/>
        <a:p>
          <a:endParaRPr lang="fr-FR" dirty="0" smtClean="0"/>
        </a:p>
        <a:p>
          <a:endParaRPr lang="fr-FR" dirty="0"/>
        </a:p>
      </dgm:t>
    </dgm:pt>
    <dgm:pt modelId="{B3A305A7-CDC5-492B-9FF7-19E717160993}" type="parTrans" cxnId="{5DEDA366-2EB6-4E2B-9711-CEFE75971525}">
      <dgm:prSet/>
      <dgm:spPr/>
      <dgm:t>
        <a:bodyPr/>
        <a:lstStyle/>
        <a:p>
          <a:endParaRPr lang="fr-FR"/>
        </a:p>
      </dgm:t>
    </dgm:pt>
    <dgm:pt modelId="{2FD5FFBA-1694-4E3A-9459-821BC77FE623}" type="sibTrans" cxnId="{5DEDA366-2EB6-4E2B-9711-CEFE75971525}">
      <dgm:prSet/>
      <dgm:spPr/>
      <dgm:t>
        <a:bodyPr/>
        <a:lstStyle/>
        <a:p>
          <a:endParaRPr lang="fr-FR"/>
        </a:p>
      </dgm:t>
    </dgm:pt>
    <dgm:pt modelId="{2F2E4A96-A0BF-4083-AE5D-7CD6A57CDE44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 smtClean="0"/>
            <a:t>Dates des E3C</a:t>
          </a:r>
          <a:endParaRPr lang="fr-FR" dirty="0"/>
        </a:p>
      </dgm:t>
    </dgm:pt>
    <dgm:pt modelId="{C2CFD583-B47A-46CD-B085-71E178A031E7}" type="parTrans" cxnId="{71F360E7-0043-421D-B7A7-D15CA6577800}">
      <dgm:prSet/>
      <dgm:spPr/>
      <dgm:t>
        <a:bodyPr/>
        <a:lstStyle/>
        <a:p>
          <a:endParaRPr lang="fr-FR"/>
        </a:p>
      </dgm:t>
    </dgm:pt>
    <dgm:pt modelId="{B2AE9218-6C65-4A96-84C8-4371D9D9CA39}" type="sibTrans" cxnId="{71F360E7-0043-421D-B7A7-D15CA6577800}">
      <dgm:prSet/>
      <dgm:spPr/>
      <dgm:t>
        <a:bodyPr/>
        <a:lstStyle/>
        <a:p>
          <a:endParaRPr lang="fr-FR"/>
        </a:p>
      </dgm:t>
    </dgm:pt>
    <dgm:pt modelId="{E009F88D-D3F8-462B-AF85-44D5EC31DDB7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 smtClean="0"/>
            <a:t>Commission d’harmonisation</a:t>
          </a:r>
          <a:endParaRPr lang="fr-FR" dirty="0"/>
        </a:p>
      </dgm:t>
    </dgm:pt>
    <dgm:pt modelId="{66E3BAD3-47D2-44F3-8FE1-D719F5B7995A}" type="parTrans" cxnId="{00E0C9DA-C644-45E4-9D06-AFD1AFDD699D}">
      <dgm:prSet/>
      <dgm:spPr/>
      <dgm:t>
        <a:bodyPr/>
        <a:lstStyle/>
        <a:p>
          <a:endParaRPr lang="fr-FR"/>
        </a:p>
      </dgm:t>
    </dgm:pt>
    <dgm:pt modelId="{DE168C35-A1E9-4DB3-BCF2-A85E34F18994}" type="sibTrans" cxnId="{00E0C9DA-C644-45E4-9D06-AFD1AFDD699D}">
      <dgm:prSet/>
      <dgm:spPr/>
      <dgm:t>
        <a:bodyPr/>
        <a:lstStyle/>
        <a:p>
          <a:endParaRPr lang="fr-FR"/>
        </a:p>
      </dgm:t>
    </dgm:pt>
    <dgm:pt modelId="{01A32B84-C3BE-4B70-837E-FB21014E6C3F}">
      <dgm:prSet phldrT="[Texte]"/>
      <dgm:spPr/>
      <dgm:t>
        <a:bodyPr/>
        <a:lstStyle/>
        <a:p>
          <a:r>
            <a:rPr lang="fr-FR" dirty="0" smtClean="0"/>
            <a:t>1</a:t>
          </a:r>
          <a:r>
            <a:rPr lang="fr-FR" baseline="30000" dirty="0" smtClean="0"/>
            <a:t>ère</a:t>
          </a:r>
          <a:r>
            <a:rPr lang="fr-FR" dirty="0" smtClean="0"/>
            <a:t> session</a:t>
          </a:r>
          <a:endParaRPr lang="fr-FR" dirty="0"/>
        </a:p>
      </dgm:t>
    </dgm:pt>
    <dgm:pt modelId="{0797026B-D59C-45E2-A58B-264D9EB45AA3}" type="parTrans" cxnId="{85E2F9C1-85C2-4F41-BEBC-F1F2E8B8E778}">
      <dgm:prSet/>
      <dgm:spPr/>
      <dgm:t>
        <a:bodyPr/>
        <a:lstStyle/>
        <a:p>
          <a:endParaRPr lang="fr-FR"/>
        </a:p>
      </dgm:t>
    </dgm:pt>
    <dgm:pt modelId="{440EE2D1-66C0-40FF-B0BF-AED62086E776}" type="sibTrans" cxnId="{85E2F9C1-85C2-4F41-BEBC-F1F2E8B8E778}">
      <dgm:prSet/>
      <dgm:spPr/>
      <dgm:t>
        <a:bodyPr/>
        <a:lstStyle/>
        <a:p>
          <a:endParaRPr lang="fr-FR"/>
        </a:p>
      </dgm:t>
    </dgm:pt>
    <dgm:pt modelId="{74D98273-2038-4C37-A8C3-4B41D6776B51}">
      <dgm:prSet phldrT="[Texte]" custT="1"/>
      <dgm:spPr/>
      <dgm:t>
        <a:bodyPr/>
        <a:lstStyle/>
        <a:p>
          <a:r>
            <a:rPr lang="fr-FR" sz="1800" dirty="0" smtClean="0"/>
            <a:t>13 au 17 janvier 2020</a:t>
          </a:r>
          <a:endParaRPr lang="fr-FR" sz="1800" dirty="0"/>
        </a:p>
      </dgm:t>
    </dgm:pt>
    <dgm:pt modelId="{D65FA0C1-8793-4925-9DBD-541514354E7C}" type="parTrans" cxnId="{12596923-458F-46EE-A1A9-2510DA0D9F70}">
      <dgm:prSet/>
      <dgm:spPr/>
      <dgm:t>
        <a:bodyPr/>
        <a:lstStyle/>
        <a:p>
          <a:endParaRPr lang="fr-FR"/>
        </a:p>
      </dgm:t>
    </dgm:pt>
    <dgm:pt modelId="{229DF9BA-EB92-4AE3-8BBB-86B5AA0EBE83}" type="sibTrans" cxnId="{12596923-458F-46EE-A1A9-2510DA0D9F70}">
      <dgm:prSet/>
      <dgm:spPr/>
      <dgm:t>
        <a:bodyPr/>
        <a:lstStyle/>
        <a:p>
          <a:endParaRPr lang="fr-FR"/>
        </a:p>
      </dgm:t>
    </dgm:pt>
    <dgm:pt modelId="{0BA69E5B-C215-47A8-A6B2-BFC5D6AD6138}">
      <dgm:prSet phldrT="[Texte]"/>
      <dgm:spPr/>
      <dgm:t>
        <a:bodyPr/>
        <a:lstStyle/>
        <a:p>
          <a:r>
            <a:rPr lang="fr-FR" dirty="0" smtClean="0"/>
            <a:t>10 Mars 2020</a:t>
          </a:r>
          <a:endParaRPr lang="fr-FR" dirty="0"/>
        </a:p>
      </dgm:t>
    </dgm:pt>
    <dgm:pt modelId="{18454B00-15AC-4C4E-BE42-58FE06EB2D51}" type="parTrans" cxnId="{C5FCB616-6A94-44A0-BF63-ED90194D01AC}">
      <dgm:prSet/>
      <dgm:spPr/>
      <dgm:t>
        <a:bodyPr/>
        <a:lstStyle/>
        <a:p>
          <a:endParaRPr lang="fr-FR"/>
        </a:p>
      </dgm:t>
    </dgm:pt>
    <dgm:pt modelId="{99CFAFEA-D0A7-468F-9300-4876C36B1355}" type="sibTrans" cxnId="{C5FCB616-6A94-44A0-BF63-ED90194D01AC}">
      <dgm:prSet/>
      <dgm:spPr/>
      <dgm:t>
        <a:bodyPr/>
        <a:lstStyle/>
        <a:p>
          <a:endParaRPr lang="fr-FR"/>
        </a:p>
      </dgm:t>
    </dgm:pt>
    <dgm:pt modelId="{10865FFB-CA8E-4B5D-AB8B-93148988ECB0}">
      <dgm:prSet phldrT="[Texte]"/>
      <dgm:spPr/>
      <dgm:t>
        <a:bodyPr/>
        <a:lstStyle/>
        <a:p>
          <a:r>
            <a:rPr lang="fr-FR" dirty="0" smtClean="0"/>
            <a:t>2</a:t>
          </a:r>
          <a:r>
            <a:rPr lang="fr-FR" baseline="30000" dirty="0" smtClean="0"/>
            <a:t>ème</a:t>
          </a:r>
          <a:r>
            <a:rPr lang="fr-FR" dirty="0" smtClean="0"/>
            <a:t> session</a:t>
          </a:r>
          <a:endParaRPr lang="fr-FR" dirty="0"/>
        </a:p>
      </dgm:t>
    </dgm:pt>
    <dgm:pt modelId="{35001F5A-D59B-4158-BBAD-7E80B15C42D6}" type="parTrans" cxnId="{2E492857-0CD6-4DD7-BF7A-D00217CA2599}">
      <dgm:prSet/>
      <dgm:spPr/>
      <dgm:t>
        <a:bodyPr/>
        <a:lstStyle/>
        <a:p>
          <a:endParaRPr lang="fr-FR"/>
        </a:p>
      </dgm:t>
    </dgm:pt>
    <dgm:pt modelId="{C534554D-A10A-46B3-9006-235B9002EABF}" type="sibTrans" cxnId="{2E492857-0CD6-4DD7-BF7A-D00217CA2599}">
      <dgm:prSet/>
      <dgm:spPr/>
      <dgm:t>
        <a:bodyPr/>
        <a:lstStyle/>
        <a:p>
          <a:endParaRPr lang="fr-FR"/>
        </a:p>
      </dgm:t>
    </dgm:pt>
    <dgm:pt modelId="{1DF59A02-F783-4953-96EC-EAD7CF9729EC}">
      <dgm:prSet phldrT="[Texte]"/>
      <dgm:spPr/>
      <dgm:t>
        <a:bodyPr/>
        <a:lstStyle/>
        <a:p>
          <a:r>
            <a:rPr lang="fr-FR" dirty="0" smtClean="0"/>
            <a:t>11 au 15 mai 2020</a:t>
          </a:r>
          <a:endParaRPr lang="fr-FR" dirty="0"/>
        </a:p>
      </dgm:t>
    </dgm:pt>
    <dgm:pt modelId="{3C40F174-9E1A-42BF-8499-51B45A81EB31}" type="parTrans" cxnId="{A4915C9E-91C9-4C0E-A064-4F4E361B48E9}">
      <dgm:prSet/>
      <dgm:spPr/>
      <dgm:t>
        <a:bodyPr/>
        <a:lstStyle/>
        <a:p>
          <a:endParaRPr lang="fr-FR"/>
        </a:p>
      </dgm:t>
    </dgm:pt>
    <dgm:pt modelId="{6C362232-67CA-4B98-B317-10BA38FB3327}" type="sibTrans" cxnId="{A4915C9E-91C9-4C0E-A064-4F4E361B48E9}">
      <dgm:prSet/>
      <dgm:spPr/>
      <dgm:t>
        <a:bodyPr/>
        <a:lstStyle/>
        <a:p>
          <a:endParaRPr lang="fr-FR"/>
        </a:p>
      </dgm:t>
    </dgm:pt>
    <dgm:pt modelId="{C504FA13-89E3-4E65-85D7-E0F7C19100EE}">
      <dgm:prSet phldrT="[Texte]"/>
      <dgm:spPr/>
      <dgm:t>
        <a:bodyPr/>
        <a:lstStyle/>
        <a:p>
          <a:r>
            <a:rPr lang="fr-FR" dirty="0" smtClean="0"/>
            <a:t>9 Juin 2020</a:t>
          </a:r>
          <a:endParaRPr lang="fr-FR" dirty="0"/>
        </a:p>
      </dgm:t>
    </dgm:pt>
    <dgm:pt modelId="{CD4A3E3D-32CF-4D19-A506-0B23DB727168}" type="parTrans" cxnId="{71358B62-2505-4D4F-9E5D-2EBA38E06116}">
      <dgm:prSet/>
      <dgm:spPr/>
      <dgm:t>
        <a:bodyPr/>
        <a:lstStyle/>
        <a:p>
          <a:endParaRPr lang="fr-FR"/>
        </a:p>
      </dgm:t>
    </dgm:pt>
    <dgm:pt modelId="{439095AB-DFC0-48C1-BBFC-B1BF92A14849}" type="sibTrans" cxnId="{71358B62-2505-4D4F-9E5D-2EBA38E06116}">
      <dgm:prSet/>
      <dgm:spPr/>
      <dgm:t>
        <a:bodyPr/>
        <a:lstStyle/>
        <a:p>
          <a:endParaRPr lang="fr-FR"/>
        </a:p>
      </dgm:t>
    </dgm:pt>
    <dgm:pt modelId="{60F63540-CF5C-48E7-9EF7-95739A50933A}" type="pres">
      <dgm:prSet presAssocID="{1BE63FB1-F6D7-40CC-914F-98BBC744533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C109CD-98AF-4B91-974B-0C372DBA4361}" type="pres">
      <dgm:prSet presAssocID="{041445B2-DFB6-4F00-AD86-E8275ED86CDF}" presName="compNode" presStyleCnt="0"/>
      <dgm:spPr/>
    </dgm:pt>
    <dgm:pt modelId="{9B24E7EA-ACCD-404C-AF48-DC49B87B12BD}" type="pres">
      <dgm:prSet presAssocID="{041445B2-DFB6-4F00-AD86-E8275ED86CDF}" presName="aNode" presStyleLbl="bgShp" presStyleIdx="0" presStyleCnt="3"/>
      <dgm:spPr/>
      <dgm:t>
        <a:bodyPr/>
        <a:lstStyle/>
        <a:p>
          <a:endParaRPr lang="fr-FR"/>
        </a:p>
      </dgm:t>
    </dgm:pt>
    <dgm:pt modelId="{50EE07FF-6702-41DE-8639-4ADC83CBBCCA}" type="pres">
      <dgm:prSet presAssocID="{041445B2-DFB6-4F00-AD86-E8275ED86CDF}" presName="textNode" presStyleLbl="bgShp" presStyleIdx="0" presStyleCnt="3"/>
      <dgm:spPr/>
      <dgm:t>
        <a:bodyPr/>
        <a:lstStyle/>
        <a:p>
          <a:endParaRPr lang="fr-FR"/>
        </a:p>
      </dgm:t>
    </dgm:pt>
    <dgm:pt modelId="{1B4073EC-34F0-4DCD-9ED7-A295A442A5AA}" type="pres">
      <dgm:prSet presAssocID="{041445B2-DFB6-4F00-AD86-E8275ED86CDF}" presName="compChildNode" presStyleCnt="0"/>
      <dgm:spPr/>
    </dgm:pt>
    <dgm:pt modelId="{237B5F47-EDB7-4FCB-B02A-5FAE4959F736}" type="pres">
      <dgm:prSet presAssocID="{041445B2-DFB6-4F00-AD86-E8275ED86CDF}" presName="theInnerList" presStyleCnt="0"/>
      <dgm:spPr/>
    </dgm:pt>
    <dgm:pt modelId="{1AE15B82-EBD8-4888-B385-D65A729FEBCD}" type="pres">
      <dgm:prSet presAssocID="{2F2E4A96-A0BF-4083-AE5D-7CD6A57CDE4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2647B6-058F-4607-A86F-987B5FEE0FFA}" type="pres">
      <dgm:prSet presAssocID="{2F2E4A96-A0BF-4083-AE5D-7CD6A57CDE44}" presName="aSpace2" presStyleCnt="0"/>
      <dgm:spPr/>
    </dgm:pt>
    <dgm:pt modelId="{1CA8C951-75B9-4AAE-9ADE-AD16A65C665E}" type="pres">
      <dgm:prSet presAssocID="{E009F88D-D3F8-462B-AF85-44D5EC31DDB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92B035-ED19-4A2E-BCDE-E580734072D6}" type="pres">
      <dgm:prSet presAssocID="{041445B2-DFB6-4F00-AD86-E8275ED86CDF}" presName="aSpace" presStyleCnt="0"/>
      <dgm:spPr/>
    </dgm:pt>
    <dgm:pt modelId="{51F4F71C-C299-4202-97D4-B5B09ACCC34F}" type="pres">
      <dgm:prSet presAssocID="{01A32B84-C3BE-4B70-837E-FB21014E6C3F}" presName="compNode" presStyleCnt="0"/>
      <dgm:spPr/>
    </dgm:pt>
    <dgm:pt modelId="{B39406F8-8F4F-4B08-90AE-28E7C2EF4BEA}" type="pres">
      <dgm:prSet presAssocID="{01A32B84-C3BE-4B70-837E-FB21014E6C3F}" presName="aNode" presStyleLbl="bgShp" presStyleIdx="1" presStyleCnt="3"/>
      <dgm:spPr/>
      <dgm:t>
        <a:bodyPr/>
        <a:lstStyle/>
        <a:p>
          <a:endParaRPr lang="fr-FR"/>
        </a:p>
      </dgm:t>
    </dgm:pt>
    <dgm:pt modelId="{7D800440-975E-450E-A001-CB05A9928CF5}" type="pres">
      <dgm:prSet presAssocID="{01A32B84-C3BE-4B70-837E-FB21014E6C3F}" presName="textNode" presStyleLbl="bgShp" presStyleIdx="1" presStyleCnt="3"/>
      <dgm:spPr/>
      <dgm:t>
        <a:bodyPr/>
        <a:lstStyle/>
        <a:p>
          <a:endParaRPr lang="fr-FR"/>
        </a:p>
      </dgm:t>
    </dgm:pt>
    <dgm:pt modelId="{38575AA6-78D3-4FCB-BA2D-F108C2CAF4FC}" type="pres">
      <dgm:prSet presAssocID="{01A32B84-C3BE-4B70-837E-FB21014E6C3F}" presName="compChildNode" presStyleCnt="0"/>
      <dgm:spPr/>
    </dgm:pt>
    <dgm:pt modelId="{14D43629-A5D5-463E-9FFD-11EBEDD2C884}" type="pres">
      <dgm:prSet presAssocID="{01A32B84-C3BE-4B70-837E-FB21014E6C3F}" presName="theInnerList" presStyleCnt="0"/>
      <dgm:spPr/>
    </dgm:pt>
    <dgm:pt modelId="{6883BD93-3FB2-42F3-B20F-079CC07BF2D9}" type="pres">
      <dgm:prSet presAssocID="{74D98273-2038-4C37-A8C3-4B41D6776B51}" presName="childNode" presStyleLbl="node1" presStyleIdx="2" presStyleCnt="6" custScaleX="1193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F6A997-91EE-43A0-A88A-701FFCB0EEB2}" type="pres">
      <dgm:prSet presAssocID="{74D98273-2038-4C37-A8C3-4B41D6776B51}" presName="aSpace2" presStyleCnt="0"/>
      <dgm:spPr/>
    </dgm:pt>
    <dgm:pt modelId="{C838D9E3-E6FE-4EB2-B8C1-7FB00A0423DE}" type="pres">
      <dgm:prSet presAssocID="{0BA69E5B-C215-47A8-A6B2-BFC5D6AD6138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72B717-1DE3-4BE9-B617-48A265E22E6F}" type="pres">
      <dgm:prSet presAssocID="{01A32B84-C3BE-4B70-837E-FB21014E6C3F}" presName="aSpace" presStyleCnt="0"/>
      <dgm:spPr/>
    </dgm:pt>
    <dgm:pt modelId="{CBFB070B-0AEF-4955-A1D5-68B8CE64A4EF}" type="pres">
      <dgm:prSet presAssocID="{10865FFB-CA8E-4B5D-AB8B-93148988ECB0}" presName="compNode" presStyleCnt="0"/>
      <dgm:spPr/>
    </dgm:pt>
    <dgm:pt modelId="{A575098E-8F9B-436D-9BD1-2321A0FE8D29}" type="pres">
      <dgm:prSet presAssocID="{10865FFB-CA8E-4B5D-AB8B-93148988ECB0}" presName="aNode" presStyleLbl="bgShp" presStyleIdx="2" presStyleCnt="3"/>
      <dgm:spPr/>
      <dgm:t>
        <a:bodyPr/>
        <a:lstStyle/>
        <a:p>
          <a:endParaRPr lang="fr-FR"/>
        </a:p>
      </dgm:t>
    </dgm:pt>
    <dgm:pt modelId="{F49BF86D-D880-4F1A-8638-5DD1C02ED306}" type="pres">
      <dgm:prSet presAssocID="{10865FFB-CA8E-4B5D-AB8B-93148988ECB0}" presName="textNode" presStyleLbl="bgShp" presStyleIdx="2" presStyleCnt="3"/>
      <dgm:spPr/>
      <dgm:t>
        <a:bodyPr/>
        <a:lstStyle/>
        <a:p>
          <a:endParaRPr lang="fr-FR"/>
        </a:p>
      </dgm:t>
    </dgm:pt>
    <dgm:pt modelId="{20F3C5E3-8B21-4DC6-B011-3B868B5B681A}" type="pres">
      <dgm:prSet presAssocID="{10865FFB-CA8E-4B5D-AB8B-93148988ECB0}" presName="compChildNode" presStyleCnt="0"/>
      <dgm:spPr/>
    </dgm:pt>
    <dgm:pt modelId="{5A0C1F58-9FA0-4B55-BFB4-1F07703CAAA7}" type="pres">
      <dgm:prSet presAssocID="{10865FFB-CA8E-4B5D-AB8B-93148988ECB0}" presName="theInnerList" presStyleCnt="0"/>
      <dgm:spPr/>
    </dgm:pt>
    <dgm:pt modelId="{850CD30B-FAEB-486A-BD8A-15EC4B40E67F}" type="pres">
      <dgm:prSet presAssocID="{1DF59A02-F783-4953-96EC-EAD7CF9729EC}" presName="childNode" presStyleLbl="node1" presStyleIdx="4" presStyleCnt="6" custScaleX="1194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52A1EA-2E37-46FF-A452-2A5B74D786E1}" type="pres">
      <dgm:prSet presAssocID="{1DF59A02-F783-4953-96EC-EAD7CF9729EC}" presName="aSpace2" presStyleCnt="0"/>
      <dgm:spPr/>
    </dgm:pt>
    <dgm:pt modelId="{6DFED410-4F95-4AE8-A482-E940E14B1C4F}" type="pres">
      <dgm:prSet presAssocID="{C504FA13-89E3-4E65-85D7-E0F7C19100E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78E7A9-AE89-4F84-88F5-CB2F20E32F1E}" type="presOf" srcId="{01A32B84-C3BE-4B70-837E-FB21014E6C3F}" destId="{B39406F8-8F4F-4B08-90AE-28E7C2EF4BEA}" srcOrd="0" destOrd="0" presId="urn:microsoft.com/office/officeart/2005/8/layout/lProcess2"/>
    <dgm:cxn modelId="{E8657637-9F44-4BC9-94A8-39A75727A06A}" type="presOf" srcId="{2F2E4A96-A0BF-4083-AE5D-7CD6A57CDE44}" destId="{1AE15B82-EBD8-4888-B385-D65A729FEBCD}" srcOrd="0" destOrd="0" presId="urn:microsoft.com/office/officeart/2005/8/layout/lProcess2"/>
    <dgm:cxn modelId="{A4915C9E-91C9-4C0E-A064-4F4E361B48E9}" srcId="{10865FFB-CA8E-4B5D-AB8B-93148988ECB0}" destId="{1DF59A02-F783-4953-96EC-EAD7CF9729EC}" srcOrd="0" destOrd="0" parTransId="{3C40F174-9E1A-42BF-8499-51B45A81EB31}" sibTransId="{6C362232-67CA-4B98-B317-10BA38FB3327}"/>
    <dgm:cxn modelId="{DE692F80-D28D-4BD5-A05F-9D5C713AEEA2}" type="presOf" srcId="{0BA69E5B-C215-47A8-A6B2-BFC5D6AD6138}" destId="{C838D9E3-E6FE-4EB2-B8C1-7FB00A0423DE}" srcOrd="0" destOrd="0" presId="urn:microsoft.com/office/officeart/2005/8/layout/lProcess2"/>
    <dgm:cxn modelId="{58D38AC1-487E-483D-BA34-1931B199E53B}" type="presOf" srcId="{C504FA13-89E3-4E65-85D7-E0F7C19100EE}" destId="{6DFED410-4F95-4AE8-A482-E940E14B1C4F}" srcOrd="0" destOrd="0" presId="urn:microsoft.com/office/officeart/2005/8/layout/lProcess2"/>
    <dgm:cxn modelId="{2E492857-0CD6-4DD7-BF7A-D00217CA2599}" srcId="{1BE63FB1-F6D7-40CC-914F-98BBC7445332}" destId="{10865FFB-CA8E-4B5D-AB8B-93148988ECB0}" srcOrd="2" destOrd="0" parTransId="{35001F5A-D59B-4158-BBAD-7E80B15C42D6}" sibTransId="{C534554D-A10A-46B3-9006-235B9002EABF}"/>
    <dgm:cxn modelId="{C5FCB616-6A94-44A0-BF63-ED90194D01AC}" srcId="{01A32B84-C3BE-4B70-837E-FB21014E6C3F}" destId="{0BA69E5B-C215-47A8-A6B2-BFC5D6AD6138}" srcOrd="1" destOrd="0" parTransId="{18454B00-15AC-4C4E-BE42-58FE06EB2D51}" sibTransId="{99CFAFEA-D0A7-468F-9300-4876C36B1355}"/>
    <dgm:cxn modelId="{71358B62-2505-4D4F-9E5D-2EBA38E06116}" srcId="{10865FFB-CA8E-4B5D-AB8B-93148988ECB0}" destId="{C504FA13-89E3-4E65-85D7-E0F7C19100EE}" srcOrd="1" destOrd="0" parTransId="{CD4A3E3D-32CF-4D19-A506-0B23DB727168}" sibTransId="{439095AB-DFC0-48C1-BBFC-B1BF92A14849}"/>
    <dgm:cxn modelId="{5DEDA366-2EB6-4E2B-9711-CEFE75971525}" srcId="{1BE63FB1-F6D7-40CC-914F-98BBC7445332}" destId="{041445B2-DFB6-4F00-AD86-E8275ED86CDF}" srcOrd="0" destOrd="0" parTransId="{B3A305A7-CDC5-492B-9FF7-19E717160993}" sibTransId="{2FD5FFBA-1694-4E3A-9459-821BC77FE623}"/>
    <dgm:cxn modelId="{00E0C9DA-C644-45E4-9D06-AFD1AFDD699D}" srcId="{041445B2-DFB6-4F00-AD86-E8275ED86CDF}" destId="{E009F88D-D3F8-462B-AF85-44D5EC31DDB7}" srcOrd="1" destOrd="0" parTransId="{66E3BAD3-47D2-44F3-8FE1-D719F5B7995A}" sibTransId="{DE168C35-A1E9-4DB3-BCF2-A85E34F18994}"/>
    <dgm:cxn modelId="{9DEB0509-FBFC-4399-83F0-B25D67A31885}" type="presOf" srcId="{1BE63FB1-F6D7-40CC-914F-98BBC7445332}" destId="{60F63540-CF5C-48E7-9EF7-95739A50933A}" srcOrd="0" destOrd="0" presId="urn:microsoft.com/office/officeart/2005/8/layout/lProcess2"/>
    <dgm:cxn modelId="{EDB30E3A-4F2F-447B-8605-E44DBF223E5D}" type="presOf" srcId="{10865FFB-CA8E-4B5D-AB8B-93148988ECB0}" destId="{A575098E-8F9B-436D-9BD1-2321A0FE8D29}" srcOrd="0" destOrd="0" presId="urn:microsoft.com/office/officeart/2005/8/layout/lProcess2"/>
    <dgm:cxn modelId="{01129222-A246-402C-9913-5F10CFA3852D}" type="presOf" srcId="{10865FFB-CA8E-4B5D-AB8B-93148988ECB0}" destId="{F49BF86D-D880-4F1A-8638-5DD1C02ED306}" srcOrd="1" destOrd="0" presId="urn:microsoft.com/office/officeart/2005/8/layout/lProcess2"/>
    <dgm:cxn modelId="{12596923-458F-46EE-A1A9-2510DA0D9F70}" srcId="{01A32B84-C3BE-4B70-837E-FB21014E6C3F}" destId="{74D98273-2038-4C37-A8C3-4B41D6776B51}" srcOrd="0" destOrd="0" parTransId="{D65FA0C1-8793-4925-9DBD-541514354E7C}" sibTransId="{229DF9BA-EB92-4AE3-8BBB-86B5AA0EBE83}"/>
    <dgm:cxn modelId="{32E8DB14-3961-447E-87BD-5A05C32C41A9}" type="presOf" srcId="{01A32B84-C3BE-4B70-837E-FB21014E6C3F}" destId="{7D800440-975E-450E-A001-CB05A9928CF5}" srcOrd="1" destOrd="0" presId="urn:microsoft.com/office/officeart/2005/8/layout/lProcess2"/>
    <dgm:cxn modelId="{719FAEEA-662F-4F26-85BB-6A227EF77467}" type="presOf" srcId="{74D98273-2038-4C37-A8C3-4B41D6776B51}" destId="{6883BD93-3FB2-42F3-B20F-079CC07BF2D9}" srcOrd="0" destOrd="0" presId="urn:microsoft.com/office/officeart/2005/8/layout/lProcess2"/>
    <dgm:cxn modelId="{BAC0C48B-FE8A-405F-AE14-BC9EB7E9D45B}" type="presOf" srcId="{041445B2-DFB6-4F00-AD86-E8275ED86CDF}" destId="{50EE07FF-6702-41DE-8639-4ADC83CBBCCA}" srcOrd="1" destOrd="0" presId="urn:microsoft.com/office/officeart/2005/8/layout/lProcess2"/>
    <dgm:cxn modelId="{85E2F9C1-85C2-4F41-BEBC-F1F2E8B8E778}" srcId="{1BE63FB1-F6D7-40CC-914F-98BBC7445332}" destId="{01A32B84-C3BE-4B70-837E-FB21014E6C3F}" srcOrd="1" destOrd="0" parTransId="{0797026B-D59C-45E2-A58B-264D9EB45AA3}" sibTransId="{440EE2D1-66C0-40FF-B0BF-AED62086E776}"/>
    <dgm:cxn modelId="{EF739AA9-19FC-49FE-82A7-BB14607E45C0}" type="presOf" srcId="{041445B2-DFB6-4F00-AD86-E8275ED86CDF}" destId="{9B24E7EA-ACCD-404C-AF48-DC49B87B12BD}" srcOrd="0" destOrd="0" presId="urn:microsoft.com/office/officeart/2005/8/layout/lProcess2"/>
    <dgm:cxn modelId="{57C3D1CF-D0DC-4926-ABE9-A5DDCEFEEAB7}" type="presOf" srcId="{1DF59A02-F783-4953-96EC-EAD7CF9729EC}" destId="{850CD30B-FAEB-486A-BD8A-15EC4B40E67F}" srcOrd="0" destOrd="0" presId="urn:microsoft.com/office/officeart/2005/8/layout/lProcess2"/>
    <dgm:cxn modelId="{9DC340C0-8A27-4EC6-8531-55B1350096EB}" type="presOf" srcId="{E009F88D-D3F8-462B-AF85-44D5EC31DDB7}" destId="{1CA8C951-75B9-4AAE-9ADE-AD16A65C665E}" srcOrd="0" destOrd="0" presId="urn:microsoft.com/office/officeart/2005/8/layout/lProcess2"/>
    <dgm:cxn modelId="{71F360E7-0043-421D-B7A7-D15CA6577800}" srcId="{041445B2-DFB6-4F00-AD86-E8275ED86CDF}" destId="{2F2E4A96-A0BF-4083-AE5D-7CD6A57CDE44}" srcOrd="0" destOrd="0" parTransId="{C2CFD583-B47A-46CD-B085-71E178A031E7}" sibTransId="{B2AE9218-6C65-4A96-84C8-4371D9D9CA39}"/>
    <dgm:cxn modelId="{D392046D-1797-4A70-9D3E-2F40B7F5CD2C}" type="presParOf" srcId="{60F63540-CF5C-48E7-9EF7-95739A50933A}" destId="{D2C109CD-98AF-4B91-974B-0C372DBA4361}" srcOrd="0" destOrd="0" presId="urn:microsoft.com/office/officeart/2005/8/layout/lProcess2"/>
    <dgm:cxn modelId="{7A6C090A-9957-4E3B-8031-11894B7CEF84}" type="presParOf" srcId="{D2C109CD-98AF-4B91-974B-0C372DBA4361}" destId="{9B24E7EA-ACCD-404C-AF48-DC49B87B12BD}" srcOrd="0" destOrd="0" presId="urn:microsoft.com/office/officeart/2005/8/layout/lProcess2"/>
    <dgm:cxn modelId="{6C283A55-5527-4FA7-AFAD-C5912AD42F2B}" type="presParOf" srcId="{D2C109CD-98AF-4B91-974B-0C372DBA4361}" destId="{50EE07FF-6702-41DE-8639-4ADC83CBBCCA}" srcOrd="1" destOrd="0" presId="urn:microsoft.com/office/officeart/2005/8/layout/lProcess2"/>
    <dgm:cxn modelId="{E6EA0770-4F0A-480C-862D-D8BBC4390DBE}" type="presParOf" srcId="{D2C109CD-98AF-4B91-974B-0C372DBA4361}" destId="{1B4073EC-34F0-4DCD-9ED7-A295A442A5AA}" srcOrd="2" destOrd="0" presId="urn:microsoft.com/office/officeart/2005/8/layout/lProcess2"/>
    <dgm:cxn modelId="{E19B99CD-9D9C-4D7C-9D59-5C64F8A7112A}" type="presParOf" srcId="{1B4073EC-34F0-4DCD-9ED7-A295A442A5AA}" destId="{237B5F47-EDB7-4FCB-B02A-5FAE4959F736}" srcOrd="0" destOrd="0" presId="urn:microsoft.com/office/officeart/2005/8/layout/lProcess2"/>
    <dgm:cxn modelId="{ADA92577-824A-4151-9AF3-93D60348D085}" type="presParOf" srcId="{237B5F47-EDB7-4FCB-B02A-5FAE4959F736}" destId="{1AE15B82-EBD8-4888-B385-D65A729FEBCD}" srcOrd="0" destOrd="0" presId="urn:microsoft.com/office/officeart/2005/8/layout/lProcess2"/>
    <dgm:cxn modelId="{E42EE6B2-EC2B-4548-A501-87B8A2E15635}" type="presParOf" srcId="{237B5F47-EDB7-4FCB-B02A-5FAE4959F736}" destId="{132647B6-058F-4607-A86F-987B5FEE0FFA}" srcOrd="1" destOrd="0" presId="urn:microsoft.com/office/officeart/2005/8/layout/lProcess2"/>
    <dgm:cxn modelId="{A3AAEC3B-472E-4537-B45C-F2598FD07B09}" type="presParOf" srcId="{237B5F47-EDB7-4FCB-B02A-5FAE4959F736}" destId="{1CA8C951-75B9-4AAE-9ADE-AD16A65C665E}" srcOrd="2" destOrd="0" presId="urn:microsoft.com/office/officeart/2005/8/layout/lProcess2"/>
    <dgm:cxn modelId="{C5EDB129-1204-4B77-AC8E-30447D18234F}" type="presParOf" srcId="{60F63540-CF5C-48E7-9EF7-95739A50933A}" destId="{3A92B035-ED19-4A2E-BCDE-E580734072D6}" srcOrd="1" destOrd="0" presId="urn:microsoft.com/office/officeart/2005/8/layout/lProcess2"/>
    <dgm:cxn modelId="{100ADECF-EB74-4878-9A97-5C6E3284D71B}" type="presParOf" srcId="{60F63540-CF5C-48E7-9EF7-95739A50933A}" destId="{51F4F71C-C299-4202-97D4-B5B09ACCC34F}" srcOrd="2" destOrd="0" presId="urn:microsoft.com/office/officeart/2005/8/layout/lProcess2"/>
    <dgm:cxn modelId="{EC85A0C7-E21D-46B6-8E14-61AFD968CCFC}" type="presParOf" srcId="{51F4F71C-C299-4202-97D4-B5B09ACCC34F}" destId="{B39406F8-8F4F-4B08-90AE-28E7C2EF4BEA}" srcOrd="0" destOrd="0" presId="urn:microsoft.com/office/officeart/2005/8/layout/lProcess2"/>
    <dgm:cxn modelId="{F466E47D-F6CB-4C89-8948-0DD1F6E3FDF2}" type="presParOf" srcId="{51F4F71C-C299-4202-97D4-B5B09ACCC34F}" destId="{7D800440-975E-450E-A001-CB05A9928CF5}" srcOrd="1" destOrd="0" presId="urn:microsoft.com/office/officeart/2005/8/layout/lProcess2"/>
    <dgm:cxn modelId="{06BEE753-7BC3-42BB-AE3A-DFA59A740663}" type="presParOf" srcId="{51F4F71C-C299-4202-97D4-B5B09ACCC34F}" destId="{38575AA6-78D3-4FCB-BA2D-F108C2CAF4FC}" srcOrd="2" destOrd="0" presId="urn:microsoft.com/office/officeart/2005/8/layout/lProcess2"/>
    <dgm:cxn modelId="{57712F51-AF09-42D9-A855-03D2F084DCA8}" type="presParOf" srcId="{38575AA6-78D3-4FCB-BA2D-F108C2CAF4FC}" destId="{14D43629-A5D5-463E-9FFD-11EBEDD2C884}" srcOrd="0" destOrd="0" presId="urn:microsoft.com/office/officeart/2005/8/layout/lProcess2"/>
    <dgm:cxn modelId="{7AF4EFED-A6D6-4203-BF55-D4D13C0F0E51}" type="presParOf" srcId="{14D43629-A5D5-463E-9FFD-11EBEDD2C884}" destId="{6883BD93-3FB2-42F3-B20F-079CC07BF2D9}" srcOrd="0" destOrd="0" presId="urn:microsoft.com/office/officeart/2005/8/layout/lProcess2"/>
    <dgm:cxn modelId="{4EA6933D-FB39-48F8-A45A-1BA751E2055D}" type="presParOf" srcId="{14D43629-A5D5-463E-9FFD-11EBEDD2C884}" destId="{62F6A997-91EE-43A0-A88A-701FFCB0EEB2}" srcOrd="1" destOrd="0" presId="urn:microsoft.com/office/officeart/2005/8/layout/lProcess2"/>
    <dgm:cxn modelId="{3D1700E3-7468-4609-9DDF-8EEBD8AC5FCB}" type="presParOf" srcId="{14D43629-A5D5-463E-9FFD-11EBEDD2C884}" destId="{C838D9E3-E6FE-4EB2-B8C1-7FB00A0423DE}" srcOrd="2" destOrd="0" presId="urn:microsoft.com/office/officeart/2005/8/layout/lProcess2"/>
    <dgm:cxn modelId="{F215A24C-BADE-4E41-9E8A-CF299FCD1D9B}" type="presParOf" srcId="{60F63540-CF5C-48E7-9EF7-95739A50933A}" destId="{E672B717-1DE3-4BE9-B617-48A265E22E6F}" srcOrd="3" destOrd="0" presId="urn:microsoft.com/office/officeart/2005/8/layout/lProcess2"/>
    <dgm:cxn modelId="{D01E0F14-DDBC-45DB-8F88-FA9B45F82944}" type="presParOf" srcId="{60F63540-CF5C-48E7-9EF7-95739A50933A}" destId="{CBFB070B-0AEF-4955-A1D5-68B8CE64A4EF}" srcOrd="4" destOrd="0" presId="urn:microsoft.com/office/officeart/2005/8/layout/lProcess2"/>
    <dgm:cxn modelId="{8063F667-F155-4DCA-9089-7B4E4B787DCC}" type="presParOf" srcId="{CBFB070B-0AEF-4955-A1D5-68B8CE64A4EF}" destId="{A575098E-8F9B-436D-9BD1-2321A0FE8D29}" srcOrd="0" destOrd="0" presId="urn:microsoft.com/office/officeart/2005/8/layout/lProcess2"/>
    <dgm:cxn modelId="{5F9FAB97-6FC9-448E-99AB-0E7C4FBA6857}" type="presParOf" srcId="{CBFB070B-0AEF-4955-A1D5-68B8CE64A4EF}" destId="{F49BF86D-D880-4F1A-8638-5DD1C02ED306}" srcOrd="1" destOrd="0" presId="urn:microsoft.com/office/officeart/2005/8/layout/lProcess2"/>
    <dgm:cxn modelId="{BE4BC127-96FF-4D5D-B489-C8A53C038B42}" type="presParOf" srcId="{CBFB070B-0AEF-4955-A1D5-68B8CE64A4EF}" destId="{20F3C5E3-8B21-4DC6-B011-3B868B5B681A}" srcOrd="2" destOrd="0" presId="urn:microsoft.com/office/officeart/2005/8/layout/lProcess2"/>
    <dgm:cxn modelId="{F717CD8F-9724-401A-BF4B-4283ED3E69D9}" type="presParOf" srcId="{20F3C5E3-8B21-4DC6-B011-3B868B5B681A}" destId="{5A0C1F58-9FA0-4B55-BFB4-1F07703CAAA7}" srcOrd="0" destOrd="0" presId="urn:microsoft.com/office/officeart/2005/8/layout/lProcess2"/>
    <dgm:cxn modelId="{13035194-EF89-4B8B-B59E-875CABC08436}" type="presParOf" srcId="{5A0C1F58-9FA0-4B55-BFB4-1F07703CAAA7}" destId="{850CD30B-FAEB-486A-BD8A-15EC4B40E67F}" srcOrd="0" destOrd="0" presId="urn:microsoft.com/office/officeart/2005/8/layout/lProcess2"/>
    <dgm:cxn modelId="{2EB0A2A6-DB05-4601-9809-B05AA82D81B7}" type="presParOf" srcId="{5A0C1F58-9FA0-4B55-BFB4-1F07703CAAA7}" destId="{5352A1EA-2E37-46FF-A452-2A5B74D786E1}" srcOrd="1" destOrd="0" presId="urn:microsoft.com/office/officeart/2005/8/layout/lProcess2"/>
    <dgm:cxn modelId="{E9558FDE-EC1F-444D-9ED1-5ACABEADC264}" type="presParOf" srcId="{5A0C1F58-9FA0-4B55-BFB4-1F07703CAAA7}" destId="{6DFED410-4F95-4AE8-A482-E940E14B1C4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4E7EA-ACCD-404C-AF48-DC49B87B12BD}">
      <dsp:nvSpPr>
        <dsp:cNvPr id="0" name=""/>
        <dsp:cNvSpPr/>
      </dsp:nvSpPr>
      <dsp:spPr>
        <a:xfrm>
          <a:off x="915" y="0"/>
          <a:ext cx="2380109" cy="4064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 dirty="0"/>
        </a:p>
      </dsp:txBody>
      <dsp:txXfrm>
        <a:off x="915" y="0"/>
        <a:ext cx="2380109" cy="1219200"/>
      </dsp:txXfrm>
    </dsp:sp>
    <dsp:sp modelId="{1AE15B82-EBD8-4888-B385-D65A729FEBCD}">
      <dsp:nvSpPr>
        <dsp:cNvPr id="0" name=""/>
        <dsp:cNvSpPr/>
      </dsp:nvSpPr>
      <dsp:spPr>
        <a:xfrm>
          <a:off x="238926" y="1220390"/>
          <a:ext cx="1904087" cy="122535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Dates des E3C</a:t>
          </a:r>
          <a:endParaRPr lang="fr-FR" sz="2000" kern="1200" dirty="0"/>
        </a:p>
      </dsp:txBody>
      <dsp:txXfrm>
        <a:off x="274815" y="1256279"/>
        <a:ext cx="1832309" cy="1153573"/>
      </dsp:txXfrm>
    </dsp:sp>
    <dsp:sp modelId="{1CA8C951-75B9-4AAE-9ADE-AD16A65C665E}">
      <dsp:nvSpPr>
        <dsp:cNvPr id="0" name=""/>
        <dsp:cNvSpPr/>
      </dsp:nvSpPr>
      <dsp:spPr>
        <a:xfrm>
          <a:off x="238926" y="2634257"/>
          <a:ext cx="1904087" cy="1225351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Commission d’harmonisation</a:t>
          </a:r>
          <a:endParaRPr lang="fr-FR" sz="2000" kern="1200" dirty="0"/>
        </a:p>
      </dsp:txBody>
      <dsp:txXfrm>
        <a:off x="274815" y="2670146"/>
        <a:ext cx="1832309" cy="1153573"/>
      </dsp:txXfrm>
    </dsp:sp>
    <dsp:sp modelId="{B39406F8-8F4F-4B08-90AE-28E7C2EF4BEA}">
      <dsp:nvSpPr>
        <dsp:cNvPr id="0" name=""/>
        <dsp:cNvSpPr/>
      </dsp:nvSpPr>
      <dsp:spPr>
        <a:xfrm>
          <a:off x="2559533" y="0"/>
          <a:ext cx="2380109" cy="4064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1</a:t>
          </a:r>
          <a:r>
            <a:rPr lang="fr-FR" sz="2900" kern="1200" baseline="30000" dirty="0" smtClean="0"/>
            <a:t>ère</a:t>
          </a:r>
          <a:r>
            <a:rPr lang="fr-FR" sz="2900" kern="1200" dirty="0" smtClean="0"/>
            <a:t> session</a:t>
          </a:r>
          <a:endParaRPr lang="fr-FR" sz="2900" kern="1200" dirty="0"/>
        </a:p>
      </dsp:txBody>
      <dsp:txXfrm>
        <a:off x="2559533" y="0"/>
        <a:ext cx="2380109" cy="1219200"/>
      </dsp:txXfrm>
    </dsp:sp>
    <dsp:sp modelId="{6883BD93-3FB2-42F3-B20F-079CC07BF2D9}">
      <dsp:nvSpPr>
        <dsp:cNvPr id="0" name=""/>
        <dsp:cNvSpPr/>
      </dsp:nvSpPr>
      <dsp:spPr>
        <a:xfrm>
          <a:off x="2613066" y="1220390"/>
          <a:ext cx="2273042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13 au 17 janvier 2020</a:t>
          </a:r>
          <a:endParaRPr lang="fr-FR" sz="1800" kern="1200" dirty="0"/>
        </a:p>
      </dsp:txBody>
      <dsp:txXfrm>
        <a:off x="2648955" y="1256279"/>
        <a:ext cx="2201264" cy="1153573"/>
      </dsp:txXfrm>
    </dsp:sp>
    <dsp:sp modelId="{C838D9E3-E6FE-4EB2-B8C1-7FB00A0423DE}">
      <dsp:nvSpPr>
        <dsp:cNvPr id="0" name=""/>
        <dsp:cNvSpPr/>
      </dsp:nvSpPr>
      <dsp:spPr>
        <a:xfrm>
          <a:off x="2797544" y="2634257"/>
          <a:ext cx="1904087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10 Mars 2020</a:t>
          </a:r>
          <a:endParaRPr lang="fr-FR" sz="2000" kern="1200" dirty="0"/>
        </a:p>
      </dsp:txBody>
      <dsp:txXfrm>
        <a:off x="2833433" y="2670146"/>
        <a:ext cx="1832309" cy="1153573"/>
      </dsp:txXfrm>
    </dsp:sp>
    <dsp:sp modelId="{A575098E-8F9B-436D-9BD1-2321A0FE8D29}">
      <dsp:nvSpPr>
        <dsp:cNvPr id="0" name=""/>
        <dsp:cNvSpPr/>
      </dsp:nvSpPr>
      <dsp:spPr>
        <a:xfrm>
          <a:off x="5118151" y="0"/>
          <a:ext cx="2380109" cy="4064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2</a:t>
          </a:r>
          <a:r>
            <a:rPr lang="fr-FR" sz="2900" kern="1200" baseline="30000" dirty="0" smtClean="0"/>
            <a:t>ème</a:t>
          </a:r>
          <a:r>
            <a:rPr lang="fr-FR" sz="2900" kern="1200" dirty="0" smtClean="0"/>
            <a:t> session</a:t>
          </a:r>
          <a:endParaRPr lang="fr-FR" sz="2900" kern="1200" dirty="0"/>
        </a:p>
      </dsp:txBody>
      <dsp:txXfrm>
        <a:off x="5118151" y="0"/>
        <a:ext cx="2380109" cy="1219200"/>
      </dsp:txXfrm>
    </dsp:sp>
    <dsp:sp modelId="{850CD30B-FAEB-486A-BD8A-15EC4B40E67F}">
      <dsp:nvSpPr>
        <dsp:cNvPr id="0" name=""/>
        <dsp:cNvSpPr/>
      </dsp:nvSpPr>
      <dsp:spPr>
        <a:xfrm>
          <a:off x="5170903" y="1220390"/>
          <a:ext cx="2274604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11 au 15 mai 2020</a:t>
          </a:r>
          <a:endParaRPr lang="fr-FR" sz="2000" kern="1200" dirty="0"/>
        </a:p>
      </dsp:txBody>
      <dsp:txXfrm>
        <a:off x="5206792" y="1256279"/>
        <a:ext cx="2202826" cy="1153573"/>
      </dsp:txXfrm>
    </dsp:sp>
    <dsp:sp modelId="{6DFED410-4F95-4AE8-A482-E940E14B1C4F}">
      <dsp:nvSpPr>
        <dsp:cNvPr id="0" name=""/>
        <dsp:cNvSpPr/>
      </dsp:nvSpPr>
      <dsp:spPr>
        <a:xfrm>
          <a:off x="5356161" y="2634257"/>
          <a:ext cx="1904087" cy="1225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9 Juin 2020</a:t>
          </a:r>
          <a:endParaRPr lang="fr-FR" sz="2000" kern="1200" dirty="0"/>
        </a:p>
      </dsp:txBody>
      <dsp:txXfrm>
        <a:off x="5392050" y="2670146"/>
        <a:ext cx="1832309" cy="115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54F57F-4F09-47A4-B22A-AEF0C9539F4E}" type="datetimeFigureOut">
              <a:rPr lang="fr-FR"/>
              <a:pPr>
                <a:defRPr/>
              </a:pPr>
              <a:t>03/12/2019</a:t>
            </a:fld>
            <a:endParaRPr lang="fr-FR"/>
          </a:p>
        </p:txBody>
      </p:sp>
      <p:sp>
        <p:nvSpPr>
          <p:cNvPr id="4" name="Espace réservé de l'image des diapositives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245354-7651-4977-95E9-36C36F9C71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D7F1-CF5F-4224-906F-0D731B31C7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861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3C3F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BA84-90A0-42BD-A815-033D8533F1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151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FF6C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7CB4-685D-43DB-AE25-A4129DA253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395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24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9182101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4">
            <a:extLst/>
          </p:cNvPr>
          <p:cNvSpPr txBox="1">
            <a:spLocks/>
          </p:cNvSpPr>
          <p:nvPr userDrawn="1"/>
        </p:nvSpPr>
        <p:spPr>
          <a:xfrm>
            <a:off x="2374900" y="6034088"/>
            <a:ext cx="4619625" cy="6778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446338"/>
            <a:ext cx="19637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901509"/>
            <a:ext cx="5897726" cy="2108160"/>
          </a:xfrm>
        </p:spPr>
        <p:txBody>
          <a:bodyPr anchor="t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4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F931979-79D6-4796-9005-80A874536B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443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C1A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8417-16EE-47F1-BFBA-14E84FA114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209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FF6C1A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5F81-38FF-4EFB-A001-968D88D7FD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248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5522-4D25-45B9-B37D-8F86E7CDC7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4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FF6C1A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8A4C-DA63-4488-9CE9-DEC260A00B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70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488" y="1700808"/>
            <a:ext cx="5589587" cy="1727944"/>
          </a:xfrm>
        </p:spPr>
        <p:txBody>
          <a:bodyPr/>
          <a:lstStyle>
            <a:lvl1pPr>
              <a:defRPr>
                <a:solidFill>
                  <a:srgbClr val="63C3F5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/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BE83-FAE2-4930-AF96-762345CE4C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762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3C3F5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B949-B67F-45CB-8FB0-F47F23ED6D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207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3C3F5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C3F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3A5C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8AF7-8868-430A-B321-80BDA2C7BF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81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3C3F5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numéro de diapositive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5717-30F0-4542-B969-2C0788A277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062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0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7AF3C6-E1E1-4FE3-B073-7FDF9DCA24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29" name="Imag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5563"/>
            <a:ext cx="97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6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6273800"/>
            <a:ext cx="117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10313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SzPct val="100000"/>
        <a:buFont typeface="Arial" panose="020B0604020202020204" pitchFamily="34" charset="0"/>
        <a:buChar char="■"/>
        <a:defRPr kern="1200">
          <a:solidFill>
            <a:srgbClr val="FF6C1A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F6C1A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</a:t>
            </a:r>
            <a:br>
              <a:rPr lang="fr-FR" altLang="fr-FR" smtClean="0"/>
            </a:br>
            <a:r>
              <a:rPr lang="fr-FR" altLang="fr-FR" smtClean="0"/>
              <a:t>du masque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1079B9BD-4464-4458-A708-AAFEEFDF1A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2053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10313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5563"/>
            <a:ext cx="97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FF6C1A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F8857B-167C-4C31-A47B-709362D075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/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/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3079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6C8667-12E0-4026-AD50-5ED512158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/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/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4103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04863" y="182563"/>
            <a:ext cx="7881937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FF3721-B7B4-4AFA-8651-411FA72AAC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5125" name="Imag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1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10313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408738"/>
            <a:ext cx="97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6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6237288"/>
            <a:ext cx="1260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SzPct val="100000"/>
        <a:buFont typeface="Arial" panose="020B0604020202020204" pitchFamily="34" charset="0"/>
        <a:buChar char="■"/>
        <a:defRPr kern="1200">
          <a:solidFill>
            <a:srgbClr val="63C3F5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Font typeface="Arial Italic"/>
        <a:buChar char="■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63C3F5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Clr>
          <a:srgbClr val="9F5BEF"/>
        </a:buClr>
        <a:buFont typeface="Arial" panose="020B0604020202020204" pitchFamily="34" charset="0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DEF61B-B3FE-4987-97B4-5A92ED7D00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" name="Espace réservé du pied de page 4">
            <a:extLst/>
          </p:cNvPr>
          <p:cNvSpPr txBox="1">
            <a:spLocks/>
          </p:cNvSpPr>
          <p:nvPr userDrawn="1"/>
        </p:nvSpPr>
        <p:spPr>
          <a:xfrm>
            <a:off x="3095625" y="6146800"/>
            <a:ext cx="4619625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La transformation de la voie professionnelle</a:t>
            </a:r>
            <a:endParaRPr lang="fr-FR" dirty="0">
              <a:solidFill>
                <a:srgbClr val="1B8ED9"/>
              </a:solidFill>
            </a:endParaRPr>
          </a:p>
        </p:txBody>
      </p:sp>
      <p:sp>
        <p:nvSpPr>
          <p:cNvPr id="12" name="Espace réservé du pied de page 4">
            <a:extLst/>
          </p:cNvPr>
          <p:cNvSpPr txBox="1">
            <a:spLocks/>
          </p:cNvSpPr>
          <p:nvPr userDrawn="1"/>
        </p:nvSpPr>
        <p:spPr>
          <a:xfrm>
            <a:off x="6989763" y="62007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1B8ED9"/>
                </a:solidFill>
              </a:rPr>
              <a:t>2019</a:t>
            </a:r>
            <a:endParaRPr lang="fr-FR" dirty="0"/>
          </a:p>
        </p:txBody>
      </p:sp>
      <p:pic>
        <p:nvPicPr>
          <p:cNvPr id="6151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855788"/>
            <a:ext cx="860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3A5C1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43A5C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</a:t>
            </a:r>
            <a:br>
              <a:rPr lang="fr-FR" altLang="fr-FR" smtClean="0"/>
            </a:br>
            <a:r>
              <a:rPr lang="fr-FR" altLang="fr-FR" smtClean="0"/>
              <a:t>du masque</a:t>
            </a:r>
          </a:p>
        </p:txBody>
      </p:sp>
      <p:sp>
        <p:nvSpPr>
          <p:cNvPr id="6" name="Espace réservé du numéro de diapositive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C93CAFA4-11EF-459B-9793-C0207E51FF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173" name="Imag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10313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6405563"/>
            <a:ext cx="97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63C3F5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quandjepasselebac.education.fr/controle-contin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6"/>
          <p:cNvSpPr txBox="1">
            <a:spLocks/>
          </p:cNvSpPr>
          <p:nvPr/>
        </p:nvSpPr>
        <p:spPr bwMode="auto">
          <a:xfrm>
            <a:off x="1979613" y="4724400"/>
            <a:ext cx="49911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63C3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  <a:latin typeface="Arial Black" panose="020B0A04020102020204" pitchFamily="34" charset="0"/>
              </a:rPr>
              <a:t>VERS LE BAC 2021</a:t>
            </a:r>
            <a:endParaRPr lang="fr-FR" altLang="fr-FR" sz="3600" b="1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267" name="Sous-titre 1"/>
          <p:cNvSpPr txBox="1">
            <a:spLocks/>
          </p:cNvSpPr>
          <p:nvPr/>
        </p:nvSpPr>
        <p:spPr bwMode="auto">
          <a:xfrm>
            <a:off x="2124075" y="5302250"/>
            <a:ext cx="454818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63C3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tx1"/>
                </a:solidFill>
              </a:rPr>
              <a:t>Les épreuves communes de contrôle continu en voie générale et technologique</a:t>
            </a:r>
          </a:p>
        </p:txBody>
      </p:sp>
      <p:sp>
        <p:nvSpPr>
          <p:cNvPr id="11268" name="ZoneTexte 1"/>
          <p:cNvSpPr txBox="1">
            <a:spLocks noChangeArrowheads="1"/>
          </p:cNvSpPr>
          <p:nvPr/>
        </p:nvSpPr>
        <p:spPr bwMode="auto">
          <a:xfrm>
            <a:off x="6970713" y="4933950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63C3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Calibri" panose="020F0502020204030204" pitchFamily="34" charset="0"/>
              </a:rPr>
              <a:t>Novembre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DES SUJETS ISSUS </a:t>
            </a:r>
            <a:r>
              <a:rPr lang="fr-FR" dirty="0" err="1" smtClean="0"/>
              <a:t>D’uNe</a:t>
            </a:r>
            <a:r>
              <a:rPr lang="fr-FR" dirty="0" smtClean="0"/>
              <a:t> banque nationale de sujets</a:t>
            </a:r>
            <a:endParaRPr lang="fr-FR" dirty="0"/>
          </a:p>
        </p:txBody>
      </p:sp>
      <p:sp>
        <p:nvSpPr>
          <p:cNvPr id="2048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sujets sont choisis dans une banque nationale de sujets </a:t>
            </a: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le chef d’établissement sur proposition des professeurs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banque nationale des sujets garantit l’égalité de traitement des candidats. 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Elle rassemble des sujets de niveau équivalent sur les différentes parties des programmes. 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Les sujets tiennent compte des progressions pédagogiques des programmes d’enseignement de 1</a:t>
            </a:r>
            <a:r>
              <a:rPr lang="fr-FR" altLang="fr-FR" sz="16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 et de Tle.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Ces sujets ont été élaborés par des inspecteurs et des professeurs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B8D813F-7D37-497C-BEF6-BF0A907B2E45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10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Organisation des épreuves communes de contrôle continu</a:t>
            </a:r>
            <a:endParaRPr lang="fr-FR" dirty="0"/>
          </a:p>
        </p:txBody>
      </p:sp>
      <p:sp>
        <p:nvSpPr>
          <p:cNvPr id="2150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copies sont ensuite numérisées et anonymisées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copies seront corrigées par d’autres professeurs au sein de l’établissement ou au sein d’un autre établissement de l’académie suivant un barème de correction.  </a:t>
            </a:r>
            <a:r>
              <a:rPr lang="fr-FR" altLang="fr-FR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Aucun professeur ne corrigera les copies de ses élèves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commission d’harmonisation des notes se tiendra dans chaque académie </a:t>
            </a: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l’issue de chaque série d’épreuves de contrôle continu pour préserver le respect du principe d’égalité entre les candidats, quels que soient leur établissement, leur correcteur ou leur sujet</a:t>
            </a: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8FA5520-30FA-4333-9E25-B5D0572F4BD0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11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863" y="182563"/>
            <a:ext cx="8231187" cy="128746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Des copies numérisées et </a:t>
            </a:r>
            <a:r>
              <a:rPr lang="fr-FR" dirty="0" err="1" smtClean="0"/>
              <a:t>anonymisées</a:t>
            </a:r>
            <a:endParaRPr lang="fr-FR" dirty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8CC7991-EAB7-49DB-9E4C-3DC05B0157AA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12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2349500"/>
            <a:ext cx="2200275" cy="29511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3" name="ZoneTexte 4"/>
          <p:cNvSpPr txBox="1">
            <a:spLocks noChangeArrowheads="1"/>
          </p:cNvSpPr>
          <p:nvPr/>
        </p:nvSpPr>
        <p:spPr bwMode="auto">
          <a:xfrm>
            <a:off x="755650" y="1268413"/>
            <a:ext cx="3168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/>
              <a:t>Fac similé des copies qui seront utilisées pour les épreuves communes de contrôle continu.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2190750" cy="310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5" name="ZoneTexte 7"/>
          <p:cNvSpPr txBox="1">
            <a:spLocks noChangeArrowheads="1"/>
          </p:cNvSpPr>
          <p:nvPr/>
        </p:nvSpPr>
        <p:spPr bwMode="auto">
          <a:xfrm>
            <a:off x="5003800" y="1320800"/>
            <a:ext cx="3168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/>
              <a:t>Après l’épreuve, la copie de l’élève est anonymisée et corrigée par un professeur autre que son professeur habituel.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Après les épreuves : consulter ses copies</a:t>
            </a:r>
            <a:endParaRPr lang="fr-FR" dirty="0"/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804863" y="1476375"/>
            <a:ext cx="7439025" cy="452596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chaque série d’épreuves communes de contrôle continu, l’élève peut consulter ses notes et ses copies annotées sur une plateforme dédiée.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L’élève a connaissance de ses notes au fur et à mesure : elles lui permettent de prendre conscience de ses points forts et peuvent l’ aider dans sa progression.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Les annotations des correcteurs lui permettent de comprendre, pour chaque exercice, ce qui a été réussi et ce qui doit encore être travaillé.</a:t>
            </a: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Les professeurs accompagnent les élèves pour progresser d’une épreuve à l’autre.</a:t>
            </a: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E52BC53-1AE0-45FA-BA2D-7C5FED2E1D16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13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Réussir son contrôle continu</a:t>
            </a:r>
            <a:endParaRPr lang="fr-FR" dirty="0"/>
          </a:p>
        </p:txBody>
      </p:sp>
      <p:sp>
        <p:nvSpPr>
          <p:cNvPr id="2457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95313" y="1916113"/>
            <a:ext cx="3046412" cy="2028825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Plus d’informations sur  le site 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Quand je passe le Bac 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pour bien se préparer aux épreuves du contrôle continu et comprendre ce qui est attendu lors de l’épreuve.</a:t>
            </a:r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07EAD9E-22F0-4308-9BCC-A1A2734860FD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14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Image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6"/>
          <a:stretch>
            <a:fillRect/>
          </a:stretch>
        </p:blipFill>
        <p:spPr bwMode="auto">
          <a:xfrm>
            <a:off x="5508625" y="1268413"/>
            <a:ext cx="2792413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2141538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LIVRET Scolaire et contrôle continu</a:t>
            </a:r>
            <a:endParaRPr lang="fr-FR" dirty="0"/>
          </a:p>
        </p:txBody>
      </p:sp>
      <p:sp>
        <p:nvSpPr>
          <p:cNvPr id="2560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contrôle continu combine deux modalités d’évaluation :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b="1" smtClean="0">
                <a:latin typeface="Arial" panose="020B0604020202020204" pitchFamily="34" charset="0"/>
                <a:cs typeface="Arial" panose="020B0604020202020204" pitchFamily="34" charset="0"/>
              </a:rPr>
              <a:t>les notes des livrets scolaires à hauteur de 10% de la note finale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600" smtClean="0">
                <a:latin typeface="Arial" panose="020B0604020202020204" pitchFamily="34" charset="0"/>
                <a:cs typeface="Arial" panose="020B0604020202020204" pitchFamily="34" charset="0"/>
              </a:rPr>
              <a:t>et les épreuves communes de contrôle continu à hauteur de 30 %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notes des livrets scolaires portent sur l’ensemble des matières étudiées en 1</a:t>
            </a:r>
            <a:r>
              <a:rPr lang="fr-FR" altLang="fr-FR" baseline="30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en Tle, y compris les enseignements optionnels.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endParaRPr lang="fr-FR" altLang="fr-FR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ABDB92-7202-4E8F-9867-353C42697482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15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CALENDRIER DES ÉPREUVES TERMINALES</a:t>
            </a:r>
            <a:endParaRPr lang="fr-FR" dirty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168407-612F-4A8F-8F03-5367996B8811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16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5" descr="C:\Users\lguillou\Desktop\NEW\calendrier_epreuves_termin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46288"/>
            <a:ext cx="648017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2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63C3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B5F8E-F670-4207-B6A2-E78B74593A07}" type="slidenum">
              <a:rPr lang="fr-FR" altLang="fr-FR" sz="1000" smtClean="0">
                <a:solidFill>
                  <a:srgbClr val="40404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000" smtClean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Bac2021 : Les épreuves communes de contrôle continu</a:t>
            </a:r>
            <a:endParaRPr lang="fr-FR" dirty="0"/>
          </a:p>
        </p:txBody>
      </p:sp>
      <p:sp>
        <p:nvSpPr>
          <p:cNvPr id="1126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719138" y="2708275"/>
            <a:ext cx="7881937" cy="1022350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r>
              <a:rPr lang="fr-FR" alt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nouveau baccalauréat comprend une part de contrôle continu pour valoriser un travail régulier tout au long de l’année de première et de l’année de terminale.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2D8DD8-4E03-4598-9A18-552B1B16B658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2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Composition de la note du bac - voie technologique</a:t>
            </a:r>
            <a:endParaRPr lang="fr-FR" dirty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DA103C3-18F4-42BE-BD71-9372E3A8D22D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3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13317" name="Picture 6" descr="C:\Users\lguillou\Desktop\NEW\2019_bac2021_epreuves_cam_tec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96975"/>
            <a:ext cx="8229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Calendrier des épreuves communes de contrôle continu – voie technologique</a:t>
            </a:r>
            <a:endParaRPr lang="fr-FR" dirty="0"/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F984A2-5671-441A-941F-FA841AC9F91F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4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5" descr="C:\Users\lguillou\Desktop\NEW\Calendrier_epreuves_communes_voie_Tec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28850"/>
            <a:ext cx="70135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Calendrier des épreuves communes de contrôle continu –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Lycée Paul Guérin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4BEEDE-A3E6-4AFE-817F-3EB958EAA4EB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me 2"/>
          <p:cNvGraphicFramePr/>
          <p:nvPr/>
        </p:nvGraphicFramePr>
        <p:xfrm>
          <a:off x="1187624" y="1844824"/>
          <a:ext cx="74991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épreuves communes de contrôle continu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088" y="1196975"/>
            <a:ext cx="8159750" cy="4392613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Les épreuves communes de contrôle continu portent sur :</a:t>
            </a:r>
          </a:p>
          <a:p>
            <a:pPr lvl="1">
              <a:defRPr/>
            </a:pPr>
            <a:r>
              <a:rPr lang="fr-FR" sz="1600" dirty="0" smtClean="0">
                <a:solidFill>
                  <a:srgbClr val="00B0F0"/>
                </a:solidFill>
              </a:rPr>
              <a:t>les enseignements communs : </a:t>
            </a:r>
            <a:r>
              <a:rPr lang="fr-FR" sz="1600" dirty="0" smtClean="0"/>
              <a:t>mathématiques (voie technologique), histoire-géographie, LVA et B</a:t>
            </a:r>
          </a:p>
          <a:p>
            <a:pPr lvl="1">
              <a:defRPr/>
            </a:pPr>
            <a:r>
              <a:rPr lang="fr-FR" sz="1600" dirty="0" smtClean="0">
                <a:solidFill>
                  <a:srgbClr val="00B0F0"/>
                </a:solidFill>
              </a:rPr>
              <a:t>Innovation Technologique</a:t>
            </a:r>
            <a:endParaRPr lang="fr-FR" sz="1600" baseline="30000" dirty="0" smtClean="0">
              <a:solidFill>
                <a:srgbClr val="00B0F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fr-FR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rgbClr val="00B0F0"/>
                </a:solidFill>
              </a:rPr>
              <a:t>3 séries d’épreuves communes de contrôle continu </a:t>
            </a:r>
            <a:r>
              <a:rPr lang="fr-FR" dirty="0" smtClean="0">
                <a:solidFill>
                  <a:schemeClr val="tx1"/>
                </a:solidFill>
              </a:rPr>
              <a:t>sont prévues</a:t>
            </a:r>
          </a:p>
          <a:p>
            <a:pPr lvl="1">
              <a:defRPr/>
            </a:pPr>
            <a:r>
              <a:rPr lang="fr-FR" sz="1600" dirty="0" smtClean="0"/>
              <a:t>2 </a:t>
            </a:r>
            <a:r>
              <a:rPr lang="fr-FR" sz="1600" dirty="0"/>
              <a:t>en classe de </a:t>
            </a:r>
            <a:r>
              <a:rPr lang="fr-FR" sz="1600" dirty="0" smtClean="0"/>
              <a:t>1</a:t>
            </a:r>
            <a:r>
              <a:rPr lang="fr-FR" sz="1600" baseline="30000" dirty="0" smtClean="0"/>
              <a:t>re</a:t>
            </a:r>
            <a:r>
              <a:rPr lang="fr-FR" sz="1600" dirty="0" smtClean="0"/>
              <a:t> ;</a:t>
            </a:r>
            <a:endParaRPr lang="fr-FR" sz="1600" dirty="0"/>
          </a:p>
          <a:p>
            <a:pPr lvl="1">
              <a:defRPr/>
            </a:pPr>
            <a:r>
              <a:rPr lang="fr-FR" sz="1600" dirty="0"/>
              <a:t>1</a:t>
            </a:r>
            <a:r>
              <a:rPr lang="fr-FR" sz="1600" dirty="0" smtClean="0"/>
              <a:t> </a:t>
            </a:r>
            <a:r>
              <a:rPr lang="fr-FR" sz="1600" dirty="0"/>
              <a:t>en </a:t>
            </a:r>
            <a:r>
              <a:rPr lang="fr-FR" sz="1600" dirty="0" smtClean="0"/>
              <a:t>Terminale.</a:t>
            </a:r>
          </a:p>
          <a:p>
            <a:pPr lvl="1">
              <a:defRPr/>
            </a:pPr>
            <a:endParaRPr lang="fr-FR" sz="1000" dirty="0"/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Chaque série d’épreuves porte sur la partie du programme qui a été précédemment étudiée.</a:t>
            </a:r>
          </a:p>
          <a:p>
            <a:pPr>
              <a:defRPr/>
            </a:pPr>
            <a:endParaRPr lang="fr-FR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Les épreuves </a:t>
            </a:r>
            <a:r>
              <a:rPr lang="fr-FR" dirty="0">
                <a:solidFill>
                  <a:schemeClr val="tx1"/>
                </a:solidFill>
              </a:rPr>
              <a:t>de contrôle </a:t>
            </a:r>
            <a:r>
              <a:rPr lang="fr-FR" dirty="0" smtClean="0">
                <a:solidFill>
                  <a:schemeClr val="tx1"/>
                </a:solidFill>
              </a:rPr>
              <a:t>continu </a:t>
            </a:r>
            <a:r>
              <a:rPr lang="fr-FR" dirty="0">
                <a:solidFill>
                  <a:schemeClr val="tx1"/>
                </a:solidFill>
              </a:rPr>
              <a:t>durent </a:t>
            </a:r>
            <a:r>
              <a:rPr lang="fr-FR" dirty="0">
                <a:solidFill>
                  <a:srgbClr val="00B0F0"/>
                </a:solidFill>
              </a:rPr>
              <a:t>deux heures, </a:t>
            </a:r>
            <a:r>
              <a:rPr lang="fr-FR" dirty="0">
                <a:solidFill>
                  <a:schemeClr val="tx1"/>
                </a:solidFill>
              </a:rPr>
              <a:t>sauf pour les langues vivantes A et </a:t>
            </a:r>
            <a:r>
              <a:rPr lang="fr-FR" dirty="0" smtClean="0">
                <a:solidFill>
                  <a:schemeClr val="tx1"/>
                </a:solidFill>
              </a:rPr>
              <a:t>B - </a:t>
            </a:r>
            <a:r>
              <a:rPr lang="fr-FR" dirty="0" smtClean="0">
                <a:solidFill>
                  <a:srgbClr val="00B0F0"/>
                </a:solidFill>
              </a:rPr>
              <a:t>L’EPS est évalué tout au long de l’année de Terminale.</a:t>
            </a:r>
          </a:p>
          <a:p>
            <a:pPr>
              <a:defRPr/>
            </a:pPr>
            <a:endParaRPr lang="fr-FR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note pour chaque enseignement est la moyenne des notes obtenues aux </a:t>
            </a:r>
            <a:r>
              <a:rPr lang="fr-FR" dirty="0" smtClean="0">
                <a:solidFill>
                  <a:schemeClr val="tx1"/>
                </a:solidFill>
              </a:rPr>
              <a:t>épreuves. Tous les enseignements bénéficient du même </a:t>
            </a:r>
            <a:r>
              <a:rPr lang="fr-FR" dirty="0" smtClean="0">
                <a:solidFill>
                  <a:srgbClr val="00B0F0"/>
                </a:solidFill>
              </a:rPr>
              <a:t>coefficient (5). 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AEACE3B-5FB0-4997-9ACC-08A3ED06F3F1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6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épreuves communes de contrôle continu</a:t>
            </a:r>
            <a:endParaRPr lang="fr-FR" dirty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804863" y="1470025"/>
            <a:ext cx="8159750" cy="4392613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Histoire-Géographie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Durée: 2h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baseline="30000" smtClean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épreuve: Réponse à une question problématisée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baseline="3000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épreuve: Analyse de documents ou réalisation d’une production graphique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LVA et LVB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baseline="30000" smtClean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épreuve: Compréhension de l’oral-Expression écrite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Durée: 1h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baseline="3000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épreuve: Compréhension de l’écrit- Expression écrite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Durée: 1h30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Mathématiques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baseline="30000" smtClean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et 2</a:t>
            </a:r>
            <a:r>
              <a:rPr lang="fr-FR" altLang="fr-FR" baseline="3000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épreuve- Durée: 2h (puis 1h30 avec calculatrice)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altLang="fr-FR" baseline="30000" smtClean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partie: Test de maîtrise des automatisme- Durée: 20 min sans calculatrice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altLang="fr-FR" baseline="3000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partie: 3 exercices indépendants- Durée 1h30 avec calculatrice Mode examen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</a:pP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technologique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Durée: Epreuve orale de 20 minutes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Epreuve portant sur le projet pluritechnologique collaboratif de 36h de conception</a:t>
            </a:r>
          </a:p>
          <a:p>
            <a:pPr lvl="1" fontAlgn="base">
              <a:spcAft>
                <a:spcPct val="0"/>
              </a:spcAft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884F40-5BC7-4916-A543-E0BD801E64D6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7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Enseignement de spécialité suivi uniquement en première</a:t>
            </a: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804863" y="2276475"/>
            <a:ext cx="7881937" cy="3725863"/>
          </a:xfrm>
        </p:spPr>
        <p:txBody>
          <a:bodyPr/>
          <a:lstStyle/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r>
              <a:rPr lang="fr-FR" altLang="fr-FR" dirty="0" smtClean="0">
                <a:latin typeface="Arial" pitchFamily="34" charset="0"/>
                <a:cs typeface="Arial" pitchFamily="34" charset="0"/>
              </a:rPr>
              <a:t>Voie technologique</a:t>
            </a:r>
          </a:p>
          <a:p>
            <a:pPr marL="0" indent="0">
              <a:buFont typeface="Arial"/>
              <a:buNone/>
              <a:defRPr/>
            </a:pPr>
            <a:r>
              <a:rPr lang="fr-FR" sz="1600" dirty="0">
                <a:solidFill>
                  <a:schemeClr val="tx1"/>
                </a:solidFill>
              </a:rPr>
              <a:t>Les enseignements de spécialité faisant l’objet d’une épreuve commune de contrôle continu sont les </a:t>
            </a:r>
            <a:r>
              <a:rPr lang="fr-FR" sz="1600" dirty="0" smtClean="0">
                <a:solidFill>
                  <a:schemeClr val="tx1"/>
                </a:solidFill>
              </a:rPr>
              <a:t>suivants: </a:t>
            </a:r>
            <a:endParaRPr lang="fr-FR" sz="1600" dirty="0">
              <a:solidFill>
                <a:schemeClr val="tx1"/>
              </a:solidFill>
            </a:endParaRPr>
          </a:p>
          <a:p>
            <a:pPr marL="449263" lvl="1" indent="0">
              <a:buFont typeface="Arial Italic"/>
              <a:buNone/>
              <a:defRPr/>
            </a:pPr>
            <a:r>
              <a:rPr lang="fr-FR" sz="1600" dirty="0" smtClean="0"/>
              <a:t>STI2D</a:t>
            </a:r>
            <a:r>
              <a:rPr lang="fr-FR" sz="1600" dirty="0"/>
              <a:t>:		Innovation technologique</a:t>
            </a:r>
          </a:p>
          <a:p>
            <a:pPr fontAlgn="base">
              <a:spcAft>
                <a:spcPct val="0"/>
              </a:spcAft>
              <a:buFont typeface="Arial" pitchFamily="34" charset="0"/>
              <a:buChar char="■"/>
              <a:defRPr/>
            </a:pPr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7EA3B69-1345-47B9-888C-86AB96DAD166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8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Organisation des épreuves communes de contrôle continu</a:t>
            </a:r>
            <a:endParaRPr lang="fr-FR" dirty="0"/>
          </a:p>
        </p:txBody>
      </p:sp>
      <p:sp>
        <p:nvSpPr>
          <p:cNvPr id="1945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décembre, l’élève de 1</a:t>
            </a:r>
            <a:r>
              <a:rPr lang="fr-FR" altLang="fr-FR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valide son inscription au baccalauréat </a:t>
            </a: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selon des modalités précisées par le </a:t>
            </a:r>
            <a:r>
              <a:rPr lang="fr-FR" alt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d’établissement.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chaque épreuve de contrôle continu, </a:t>
            </a:r>
            <a:r>
              <a:rPr lang="fr-FR" altLang="fr-F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l’élève reçoit une convocation au moins 8 jours avant la date de l’épreuve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cas d’absence pour raison de force majeure, une épreuve de remplacement sera organisée par l’établissement.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alt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 contre, en cas d’absence sans justificatif ou hors cause de force majeure, une note de zéro sera attribuée pour l’épreuve.</a:t>
            </a:r>
          </a:p>
          <a:p>
            <a:pPr lvl="1" fontAlgn="base">
              <a:spcAft>
                <a:spcPct val="0"/>
              </a:spcAft>
              <a:defRPr/>
            </a:pPr>
            <a:endParaRPr lang="fr-FR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élèves passent les épreuves communes de contrôle continu dans leur lycée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D749B2C-F67E-48A0-822E-EF167F73E756}" type="slidenum">
              <a:rPr lang="fr-FR" altLang="fr-FR" smtClean="0">
                <a:solidFill>
                  <a:srgbClr val="404040"/>
                </a:solidFill>
                <a:latin typeface="Arial" panose="020B0604020202020204" pitchFamily="34" charset="0"/>
              </a:rPr>
              <a:pPr/>
              <a:t>9</a:t>
            </a:fld>
            <a:endParaRPr lang="fr-FR" altLang="fr-FR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564&quot;&gt;&lt;/object&gt;&lt;object type=&quot;2&quot; unique_id=&quot;10565&quot;&gt;&lt;object type=&quot;3&quot; unique_id=&quot;10566&quot;&gt;&lt;property id=&quot;20148&quot; value=&quot;5&quot;/&gt;&lt;property id=&quot;20300&quot; value=&quot;Diapositive 1&quot;/&gt;&lt;property id=&quot;20307&quot; value=&quot;257&quot;/&gt;&lt;/object&gt;&lt;object type=&quot;3&quot; unique_id=&quot;16180&quot;&gt;&lt;property id=&quot;20148&quot; value=&quot;5&quot;/&gt;&lt;property id=&quot;20300&quot; value=&quot;Diapositive 17&quot;/&gt;&lt;property id=&quot;20307&quot; value=&quot;285&quot;/&gt;&lt;/object&gt;&lt;object type=&quot;3&quot; unique_id=&quot;16223&quot;&gt;&lt;property id=&quot;20148&quot; value=&quot;5&quot;/&gt;&lt;property id=&quot;20300&quot; value=&quot;Diapositive 2 - &amp;quot;Bac2021 : Les épreuves communes de contrôle continu&amp;quot;&quot;/&gt;&lt;property id=&quot;20307&quot; value=&quot;292&quot;/&gt;&lt;/object&gt;&lt;object type=&quot;3&quot; unique_id=&quot;16224&quot;&gt;&lt;property id=&quot;20148&quot; value=&quot;5&quot;/&gt;&lt;property id=&quot;20300&quot; value=&quot;Diapositive 3 - &amp;quot;COMPOSITION DE LA NOTE du bac – voie générale&amp;quot;&quot;/&gt;&lt;property id=&quot;20307&quot; value=&quot;288&quot;/&gt;&lt;/object&gt;&lt;object type=&quot;3&quot; unique_id=&quot;16225&quot;&gt;&lt;property id=&quot;20148&quot; value=&quot;5&quot;/&gt;&lt;property id=&quot;20300&quot; value=&quot;Diapositive 5 - &amp;quot;CALENDRIER DES ÉPREUVES communes DE CONTRÔLE CONTINU – voie générale&amp;quot;&quot;/&gt;&lt;property id=&quot;20307&quot; value=&quot;289&quot;/&gt;&lt;/object&gt;&lt;object type=&quot;3&quot; unique_id=&quot;16226&quot;&gt;&lt;property id=&quot;20148&quot; value=&quot;5&quot;/&gt;&lt;property id=&quot;20300&quot; value=&quot;Diapositive 16 - &amp;quot;CALENDRIER DES ÉPREUVES TERMINALES&amp;quot;&quot;/&gt;&lt;property id=&quot;20307&quot; value=&quot;290&quot;/&gt;&lt;/object&gt;&lt;object type=&quot;3&quot; unique_id=&quot;16227&quot;&gt;&lt;property id=&quot;20148&quot; value=&quot;5&quot;/&gt;&lt;property id=&quot;20300&quot; value=&quot;Diapositive 13 - &amp;quot;Après les épreuves : consulter ses copies&amp;quot;&quot;/&gt;&lt;property id=&quot;20307&quot; value=&quot;291&quot;/&gt;&lt;/object&gt;&lt;object type=&quot;3&quot; unique_id=&quot;16228&quot;&gt;&lt;property id=&quot;20148&quot; value=&quot;5&quot;/&gt;&lt;property id=&quot;20300&quot; value=&quot;Diapositive 4 - &amp;quot;Composition de la note du bac - voie technologique&amp;quot;&quot;/&gt;&lt;property id=&quot;20307&quot; value=&quot;301&quot;/&gt;&lt;/object&gt;&lt;object type=&quot;3&quot; unique_id=&quot;16229&quot;&gt;&lt;property id=&quot;20148&quot; value=&quot;5&quot;/&gt;&lt;property id=&quot;20300&quot; value=&quot;Diapositive 6 - &amp;quot;Calendrier des épreuves communes de contrôle continu – voie technologique&amp;quot;&quot;/&gt;&lt;property id=&quot;20307&quot; value=&quot;302&quot;/&gt;&lt;/object&gt;&lt;object type=&quot;3&quot; unique_id=&quot;16230&quot;&gt;&lt;property id=&quot;20148&quot; value=&quot;5&quot;/&gt;&lt;property id=&quot;20300&quot; value=&quot;Diapositive 7 - &amp;quot;Les épreuves communes de contrôle continu&amp;quot;&quot;/&gt;&lt;property id=&quot;20307&quot; value=&quot;294&quot;/&gt;&lt;/object&gt;&lt;object type=&quot;3&quot; unique_id=&quot;16231&quot;&gt;&lt;property id=&quot;20148&quot; value=&quot;5&quot;/&gt;&lt;property id=&quot;20300&quot; value=&quot;Diapositive 8 - &amp;quot;Enseignement de spécialité suivi uniquement en première&amp;quot;&quot;/&gt;&lt;property id=&quot;20307&quot; value=&quot;299&quot;/&gt;&lt;/object&gt;&lt;object type=&quot;3&quot; unique_id=&quot;16232&quot;&gt;&lt;property id=&quot;20148&quot; value=&quot;5&quot;/&gt;&lt;property id=&quot;20300&quot; value=&quot;Diapositive 9 - &amp;quot;Organisation des épreuves communes de contrôle continu&amp;quot;&quot;/&gt;&lt;property id=&quot;20307&quot; value=&quot;293&quot;/&gt;&lt;/object&gt;&lt;object type=&quot;3&quot; unique_id=&quot;16233&quot;&gt;&lt;property id=&quot;20148&quot; value=&quot;5&quot;/&gt;&lt;property id=&quot;20300&quot; value=&quot;Diapositive 10 - &amp;quot;DES SUJETS ISSUS D’uNe banque nationale de sujets&amp;quot;&quot;/&gt;&lt;property id=&quot;20307&quot; value=&quot;300&quot;/&gt;&lt;/object&gt;&lt;object type=&quot;3&quot; unique_id=&quot;16234&quot;&gt;&lt;property id=&quot;20148&quot; value=&quot;5&quot;/&gt;&lt;property id=&quot;20300&quot; value=&quot;Diapositive 11 - &amp;quot;Organisation des épreuves communes de contrôle continu&amp;quot;&quot;/&gt;&lt;property id=&quot;20307&quot; value=&quot;297&quot;/&gt;&lt;/object&gt;&lt;object type=&quot;3&quot; unique_id=&quot;16235&quot;&gt;&lt;property id=&quot;20148&quot; value=&quot;5&quot;/&gt;&lt;property id=&quot;20300&quot; value=&quot;Diapositive 12 - &amp;quot;Des copies numérisées et anonymisées&amp;quot;&quot;/&gt;&lt;property id=&quot;20307&quot; value=&quot;296&quot;/&gt;&lt;/object&gt;&lt;object type=&quot;3&quot; unique_id=&quot;16236&quot;&gt;&lt;property id=&quot;20148&quot; value=&quot;5&quot;/&gt;&lt;property id=&quot;20300&quot; value=&quot;Diapositive 14 - &amp;quot;Réussir son contrôle continu&amp;quot;&quot;/&gt;&lt;property id=&quot;20307&quot; value=&quot;295&quot;/&gt;&lt;/object&gt;&lt;object type=&quot;3&quot; unique_id=&quot;16237&quot;&gt;&lt;property id=&quot;20148&quot; value=&quot;5&quot;/&gt;&lt;property id=&quot;20300&quot; value=&quot;Diapositive 15 - &amp;quot;LIVRET Scolaire et contrôle continu&amp;quot;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886</Words>
  <Application>Microsoft Office PowerPoint</Application>
  <PresentationFormat>Affichage à l'écran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Calibri</vt:lpstr>
      <vt:lpstr>Arial</vt:lpstr>
      <vt:lpstr>Arial Black</vt:lpstr>
      <vt:lpstr>Arial Italic</vt:lpstr>
      <vt:lpstr>pages de contenus</vt:lpstr>
      <vt:lpstr>page de presentation et de partie</vt:lpstr>
      <vt:lpstr>page de sous-partie</vt:lpstr>
      <vt:lpstr>1_page de sous-partie</vt:lpstr>
      <vt:lpstr>2_pages de contenus</vt:lpstr>
      <vt:lpstr>2_page de sous-partie</vt:lpstr>
      <vt:lpstr>1_page de presentation et de partie</vt:lpstr>
      <vt:lpstr>Présentation PowerPoint</vt:lpstr>
      <vt:lpstr>Bac2021 : Les épreuves communes de contrôle continu</vt:lpstr>
      <vt:lpstr>Composition de la note du bac - voie technologique</vt:lpstr>
      <vt:lpstr>Calendrier des épreuves communes de contrôle continu – voie technologique</vt:lpstr>
      <vt:lpstr>Calendrier des épreuves communes de contrôle continu –  Lycée Paul Guérin</vt:lpstr>
      <vt:lpstr>Les épreuves communes de contrôle continu</vt:lpstr>
      <vt:lpstr>Les épreuves communes de contrôle continu</vt:lpstr>
      <vt:lpstr>Enseignement de spécialité suivi uniquement en première</vt:lpstr>
      <vt:lpstr>Organisation des épreuves communes de contrôle continu</vt:lpstr>
      <vt:lpstr>DES SUJETS ISSUS D’uNe banque nationale de sujets</vt:lpstr>
      <vt:lpstr>Organisation des épreuves communes de contrôle continu</vt:lpstr>
      <vt:lpstr>Des copies numérisées et anonymisées</vt:lpstr>
      <vt:lpstr>Après les épreuves : consulter ses copies</vt:lpstr>
      <vt:lpstr>Réussir son contrôle continu</vt:lpstr>
      <vt:lpstr>LIVRET Scolaire et contrôle continu</vt:lpstr>
      <vt:lpstr>CALENDRIER DES ÉPREUVES TERMINALES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TRANSFORMATION DE LA VOIE PROFESSIONNELLE</dc:title>
  <dc:creator>Jérémie Clerc</dc:creator>
  <cp:lastModifiedBy>AFitoussi</cp:lastModifiedBy>
  <cp:revision>103</cp:revision>
  <dcterms:created xsi:type="dcterms:W3CDTF">2019-01-16T09:54:42Z</dcterms:created>
  <dcterms:modified xsi:type="dcterms:W3CDTF">2019-12-03T15:43:50Z</dcterms:modified>
</cp:coreProperties>
</file>