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56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3500" type="screen16x9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>
      <p:cViewPr varScale="1">
        <p:scale>
          <a:sx n="148" d="100"/>
          <a:sy n="148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741D49AB-C766-4C6C-AFD4-8D000AD52EF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wrap="none" lIns="78903" tIns="39452" rIns="78903" bIns="39452" anchorCtr="0" compatLnSpc="0">
            <a:noAutofit/>
          </a:bodyPr>
          <a:lstStyle/>
          <a:p>
            <a:pPr hangingPunct="0">
              <a:defRPr sz="1400"/>
            </a:pPr>
            <a:endParaRPr lang="en-US" sz="12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EB26CAF1-05E4-4989-9E26-868B5ACFE34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wrap="none" lIns="78903" tIns="39452" rIns="78903" bIns="39452" anchorCtr="0" compatLnSpc="0">
            <a:noAutofit/>
          </a:bodyPr>
          <a:lstStyle/>
          <a:p>
            <a:pPr algn="r" hangingPunct="0">
              <a:defRPr sz="1400"/>
            </a:pPr>
            <a:endParaRPr lang="en-US" sz="12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9C72E95D-6170-4941-89A7-0EE29DB7B98B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wrap="none" lIns="78903" tIns="39452" rIns="78903" bIns="39452" anchor="b" anchorCtr="0" compatLnSpc="0">
            <a:noAutofit/>
          </a:bodyPr>
          <a:lstStyle/>
          <a:p>
            <a:pPr hangingPunct="0">
              <a:defRPr sz="1400"/>
            </a:pPr>
            <a:endParaRPr lang="en-US" sz="12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C56E28B7-DED3-4CD4-A349-62BA2B409D93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wrap="none" lIns="78903" tIns="39452" rIns="78903" bIns="39452" anchor="b" anchorCtr="0" compatLnSpc="0">
            <a:noAutofit/>
          </a:bodyPr>
          <a:lstStyle/>
          <a:p>
            <a:pPr algn="r" hangingPunct="0">
              <a:defRPr sz="1400"/>
            </a:pPr>
            <a:fld id="{83526010-1F63-450D-8C65-621A46C04DC7}" type="slidenum">
              <a:t>‹N°›</a:t>
            </a:fld>
            <a:endParaRPr lang="en-US" sz="12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55689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589D8F92-6FCF-46A9-92ED-3E846C7040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AFA13D74-4174-40C7-94C8-2B194AE5E25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Contenidor de capçalera 3">
            <a:extLst>
              <a:ext uri="{FF2B5EF4-FFF2-40B4-BE49-F238E27FC236}">
                <a16:creationId xmlns:a16="http://schemas.microsoft.com/office/drawing/2014/main" id="{6164AAAE-A2E2-40A4-8C31-2A7784C37C1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Linux Libertine G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8D8EC6D5-7F55-4E26-B411-82A2BAABF85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Linux Libertine G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C70EC2-9DF8-432A-8634-63A39FC03B0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Linux Libertine G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FC5D4C77-393D-4C45-8A79-5E1F959C8B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Linux Libertine G" pitchFamily="2"/>
              </a:defRPr>
            </a:lvl1pPr>
          </a:lstStyle>
          <a:p>
            <a:pPr lvl="0"/>
            <a:fld id="{0EF74F01-2465-4FCF-9BE4-4350B94CA6B3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8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13814AD-44DB-4E56-B27A-26B4B37F8E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5B1B1B4-0349-4425-8F7E-7DAB9DAAFA67}" type="slidenum">
              <a:t>1</a:t>
            </a:fld>
            <a:endParaRPr lang="en-US"/>
          </a:p>
        </p:txBody>
      </p:sp>
      <p:sp>
        <p:nvSpPr>
          <p:cNvPr id="2" name="Google Shape;51;p:notes">
            <a:extLst>
              <a:ext uri="{FF2B5EF4-FFF2-40B4-BE49-F238E27FC236}">
                <a16:creationId xmlns:a16="http://schemas.microsoft.com/office/drawing/2014/main" id="{F586DC57-E954-4CA9-B14A-927F87018F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52;p:notes">
            <a:extLst>
              <a:ext uri="{FF2B5EF4-FFF2-40B4-BE49-F238E27FC236}">
                <a16:creationId xmlns:a16="http://schemas.microsoft.com/office/drawing/2014/main" id="{062E48A1-DEC6-41AA-90B5-A58C4CD4A2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86AB67D-06C7-457C-9745-E91060E178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24FBC7-46FE-45EB-8B76-61A171CA0D25}" type="slidenum">
              <a:t>10</a:t>
            </a:fld>
            <a:endParaRPr lang="en-US"/>
          </a:p>
        </p:txBody>
      </p:sp>
      <p:sp>
        <p:nvSpPr>
          <p:cNvPr id="2" name="Google Shape;110;gc587e3ac3c_0_80:notes">
            <a:extLst>
              <a:ext uri="{FF2B5EF4-FFF2-40B4-BE49-F238E27FC236}">
                <a16:creationId xmlns:a16="http://schemas.microsoft.com/office/drawing/2014/main" id="{3617C61F-14EA-4CF8-9D76-CBE59CD85B2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11;gc587e3ac3c_0_80:notes">
            <a:extLst>
              <a:ext uri="{FF2B5EF4-FFF2-40B4-BE49-F238E27FC236}">
                <a16:creationId xmlns:a16="http://schemas.microsoft.com/office/drawing/2014/main" id="{3F836D12-84BA-4D58-B930-A7C17057AB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FAA46AAE-F43C-4FEE-A55A-4DE4F85C766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88BA893-07C5-4625-87ED-4DAE8E2C48CC}" type="slidenum">
              <a:t>11</a:t>
            </a:fld>
            <a:endParaRPr lang="en-US"/>
          </a:p>
        </p:txBody>
      </p:sp>
      <p:sp>
        <p:nvSpPr>
          <p:cNvPr id="2" name="Google Shape;116;gc587e3ac3c_0_87:notes">
            <a:extLst>
              <a:ext uri="{FF2B5EF4-FFF2-40B4-BE49-F238E27FC236}">
                <a16:creationId xmlns:a16="http://schemas.microsoft.com/office/drawing/2014/main" id="{0D6C78DB-9A76-4F87-99E9-85EA81748C8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17;gc587e3ac3c_0_87:notes">
            <a:extLst>
              <a:ext uri="{FF2B5EF4-FFF2-40B4-BE49-F238E27FC236}">
                <a16:creationId xmlns:a16="http://schemas.microsoft.com/office/drawing/2014/main" id="{B11FB54F-D734-41F0-AD78-5C209F8DD6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1F9E6FE7-5D4E-4060-89DF-1B6A471096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EDDB076-742E-4E5B-83D7-A1E436CB1A5F}" type="slidenum">
              <a:t>12</a:t>
            </a:fld>
            <a:endParaRPr lang="en-US"/>
          </a:p>
        </p:txBody>
      </p:sp>
      <p:sp>
        <p:nvSpPr>
          <p:cNvPr id="2" name="Google Shape;122;gc587e3ac3c_0_115:notes">
            <a:extLst>
              <a:ext uri="{FF2B5EF4-FFF2-40B4-BE49-F238E27FC236}">
                <a16:creationId xmlns:a16="http://schemas.microsoft.com/office/drawing/2014/main" id="{36D9ED27-03F4-43B3-8CAB-29ED209186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23;gc587e3ac3c_0_115:notes">
            <a:extLst>
              <a:ext uri="{FF2B5EF4-FFF2-40B4-BE49-F238E27FC236}">
                <a16:creationId xmlns:a16="http://schemas.microsoft.com/office/drawing/2014/main" id="{BBC0D8DD-F430-4962-9471-C5D018E9DF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81AB1A22-45C0-490D-B4DD-E441D63005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237E574-2DF3-4EFA-BDB4-145300E072FD}" type="slidenum">
              <a:t>13</a:t>
            </a:fld>
            <a:endParaRPr lang="en-US"/>
          </a:p>
        </p:txBody>
      </p:sp>
      <p:sp>
        <p:nvSpPr>
          <p:cNvPr id="2" name="Google Shape;130;gc587e3ac3c_0_101:notes">
            <a:extLst>
              <a:ext uri="{FF2B5EF4-FFF2-40B4-BE49-F238E27FC236}">
                <a16:creationId xmlns:a16="http://schemas.microsoft.com/office/drawing/2014/main" id="{7479BEA2-40AA-4EE4-9B27-A91F4D963D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31;gc587e3ac3c_0_101:notes">
            <a:extLst>
              <a:ext uri="{FF2B5EF4-FFF2-40B4-BE49-F238E27FC236}">
                <a16:creationId xmlns:a16="http://schemas.microsoft.com/office/drawing/2014/main" id="{7B4BE351-8792-4892-A9FD-6348E0B975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680D8064-4D7F-4EC9-8E9A-30AF092999B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B594ACC-D64B-4F21-BE07-7C1C41E809E2}" type="slidenum">
              <a:t>14</a:t>
            </a:fld>
            <a:endParaRPr lang="en-US"/>
          </a:p>
        </p:txBody>
      </p:sp>
      <p:sp>
        <p:nvSpPr>
          <p:cNvPr id="2" name="Google Shape;138;gc587e3ac3c_0_108:notes">
            <a:extLst>
              <a:ext uri="{FF2B5EF4-FFF2-40B4-BE49-F238E27FC236}">
                <a16:creationId xmlns:a16="http://schemas.microsoft.com/office/drawing/2014/main" id="{462E8B1D-22C4-42FB-BA33-FF7F86E0BD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39;gc587e3ac3c_0_108:notes">
            <a:extLst>
              <a:ext uri="{FF2B5EF4-FFF2-40B4-BE49-F238E27FC236}">
                <a16:creationId xmlns:a16="http://schemas.microsoft.com/office/drawing/2014/main" id="{7C08448D-C321-4E96-BD06-EFE5DA9D53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08122BC9-1722-415F-A5B0-C5EE3EB5AD3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D65F43F-30ED-4E2C-8129-AB1D489CB235}" type="slidenum">
              <a:t>15</a:t>
            </a:fld>
            <a:endParaRPr lang="en-US"/>
          </a:p>
        </p:txBody>
      </p:sp>
      <p:sp>
        <p:nvSpPr>
          <p:cNvPr id="2" name="Google Shape;147;gc587e3ac3c_0_94:notes">
            <a:extLst>
              <a:ext uri="{FF2B5EF4-FFF2-40B4-BE49-F238E27FC236}">
                <a16:creationId xmlns:a16="http://schemas.microsoft.com/office/drawing/2014/main" id="{0F9BE0DA-EEAC-4050-AC43-63C337FC796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48;gc587e3ac3c_0_94:notes">
            <a:extLst>
              <a:ext uri="{FF2B5EF4-FFF2-40B4-BE49-F238E27FC236}">
                <a16:creationId xmlns:a16="http://schemas.microsoft.com/office/drawing/2014/main" id="{8D2FF86F-D4E7-412C-8226-3DB7EAE51C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F972F6ED-C96A-45C8-BDDC-374D995C66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7C32681-0D5B-42BA-88E9-3C379995FA4F}" type="slidenum">
              <a:t>16</a:t>
            </a:fld>
            <a:endParaRPr lang="en-US"/>
          </a:p>
        </p:txBody>
      </p:sp>
      <p:sp>
        <p:nvSpPr>
          <p:cNvPr id="2" name="Google Shape;154;gc587e3ac3c_0_21:notes">
            <a:extLst>
              <a:ext uri="{FF2B5EF4-FFF2-40B4-BE49-F238E27FC236}">
                <a16:creationId xmlns:a16="http://schemas.microsoft.com/office/drawing/2014/main" id="{F48F3A19-F44E-41D1-BE70-28AF8E3EAB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55;gc587e3ac3c_0_21:notes">
            <a:extLst>
              <a:ext uri="{FF2B5EF4-FFF2-40B4-BE49-F238E27FC236}">
                <a16:creationId xmlns:a16="http://schemas.microsoft.com/office/drawing/2014/main" id="{621C1AFC-64C9-45AF-AF82-C14B0D97A6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49044FA-5F94-4DE0-90DB-22961AC6E9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B77613D-0246-450B-9591-FF7A0D75BE03}" type="slidenum">
              <a:t>17</a:t>
            </a:fld>
            <a:endParaRPr lang="en-US"/>
          </a:p>
        </p:txBody>
      </p:sp>
      <p:sp>
        <p:nvSpPr>
          <p:cNvPr id="2" name="Google Shape;162;gc587e3ac3c_0_49:notes">
            <a:extLst>
              <a:ext uri="{FF2B5EF4-FFF2-40B4-BE49-F238E27FC236}">
                <a16:creationId xmlns:a16="http://schemas.microsoft.com/office/drawing/2014/main" id="{8209F525-9780-466D-B0FD-AABB40B13FE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63;gc587e3ac3c_0_49:notes">
            <a:extLst>
              <a:ext uri="{FF2B5EF4-FFF2-40B4-BE49-F238E27FC236}">
                <a16:creationId xmlns:a16="http://schemas.microsoft.com/office/drawing/2014/main" id="{53EBA874-CF1D-43F6-AC6D-A6FB45E36E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9A58348-3D89-4CE5-B449-482C145DCD6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522DDD9-6983-40ED-87C6-E12014EE99F0}" type="slidenum">
              <a:t>2</a:t>
            </a:fld>
            <a:endParaRPr lang="en-US"/>
          </a:p>
        </p:txBody>
      </p:sp>
      <p:sp>
        <p:nvSpPr>
          <p:cNvPr id="2" name="Google Shape;169;gc587e3ac3c_0_1:notes">
            <a:extLst>
              <a:ext uri="{FF2B5EF4-FFF2-40B4-BE49-F238E27FC236}">
                <a16:creationId xmlns:a16="http://schemas.microsoft.com/office/drawing/2014/main" id="{250D2F34-266E-4077-8A77-335EAF31643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70;gc587e3ac3c_0_1:notes">
            <a:extLst>
              <a:ext uri="{FF2B5EF4-FFF2-40B4-BE49-F238E27FC236}">
                <a16:creationId xmlns:a16="http://schemas.microsoft.com/office/drawing/2014/main" id="{EDE92590-D114-4BD9-91C4-65E7E36784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996AB68-A659-4016-8030-D3D2C68286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5889602-1D92-4C53-BFC7-2EA80EF19303}" type="slidenum">
              <a:t>3</a:t>
            </a:fld>
            <a:endParaRPr lang="en-US"/>
          </a:p>
        </p:txBody>
      </p:sp>
      <p:sp>
        <p:nvSpPr>
          <p:cNvPr id="2" name="Google Shape;58;gc587e3ac3c_0_7:notes">
            <a:extLst>
              <a:ext uri="{FF2B5EF4-FFF2-40B4-BE49-F238E27FC236}">
                <a16:creationId xmlns:a16="http://schemas.microsoft.com/office/drawing/2014/main" id="{FCBDB54D-0A57-444E-8FC1-7088FC0579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59;gc587e3ac3c_0_7:notes">
            <a:extLst>
              <a:ext uri="{FF2B5EF4-FFF2-40B4-BE49-F238E27FC236}">
                <a16:creationId xmlns:a16="http://schemas.microsoft.com/office/drawing/2014/main" id="{31BE894B-E89B-472E-8F6C-31A5F4F5BA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DCB4BE49-A3B6-40DF-9BB2-37D715E7A2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DF634D8-9B23-46F3-A257-A358D90C6C56}" type="slidenum">
              <a:t>4</a:t>
            </a:fld>
            <a:endParaRPr lang="en-US"/>
          </a:p>
        </p:txBody>
      </p:sp>
      <p:sp>
        <p:nvSpPr>
          <p:cNvPr id="2" name="Google Shape;66;gc587e3ac3c_0_12:notes">
            <a:extLst>
              <a:ext uri="{FF2B5EF4-FFF2-40B4-BE49-F238E27FC236}">
                <a16:creationId xmlns:a16="http://schemas.microsoft.com/office/drawing/2014/main" id="{F29EE4BA-FD4B-48ED-BABC-58F15020BC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67;gc587e3ac3c_0_12:notes">
            <a:extLst>
              <a:ext uri="{FF2B5EF4-FFF2-40B4-BE49-F238E27FC236}">
                <a16:creationId xmlns:a16="http://schemas.microsoft.com/office/drawing/2014/main" id="{6B0D683D-ECBE-454D-97FA-5528CE88ACA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324BD23-4598-4463-A15F-D5C3D0265F2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A6B188A-B6A3-458A-8FAC-E445B3A5F555}" type="slidenum">
              <a:t>5</a:t>
            </a:fld>
            <a:endParaRPr lang="en-US"/>
          </a:p>
        </p:txBody>
      </p:sp>
      <p:sp>
        <p:nvSpPr>
          <p:cNvPr id="2" name="Google Shape;72;gc587e3ac3c_0_28:notes">
            <a:extLst>
              <a:ext uri="{FF2B5EF4-FFF2-40B4-BE49-F238E27FC236}">
                <a16:creationId xmlns:a16="http://schemas.microsoft.com/office/drawing/2014/main" id="{61A16B29-1475-4266-8480-9E1C600B6B4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73;gc587e3ac3c_0_28:notes">
            <a:extLst>
              <a:ext uri="{FF2B5EF4-FFF2-40B4-BE49-F238E27FC236}">
                <a16:creationId xmlns:a16="http://schemas.microsoft.com/office/drawing/2014/main" id="{8DD00156-7DF9-4348-AE36-B83698ADC6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7627605-1511-4853-910F-1905F87D4D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B748982-EE5E-4A27-86A7-FF7BADAFDF99}" type="slidenum">
              <a:t>6</a:t>
            </a:fld>
            <a:endParaRPr lang="en-US"/>
          </a:p>
        </p:txBody>
      </p:sp>
      <p:sp>
        <p:nvSpPr>
          <p:cNvPr id="2" name="Google Shape;79;gc587e3ac3c_0_35:notes">
            <a:extLst>
              <a:ext uri="{FF2B5EF4-FFF2-40B4-BE49-F238E27FC236}">
                <a16:creationId xmlns:a16="http://schemas.microsoft.com/office/drawing/2014/main" id="{83152A5F-3EF7-400C-9EC4-A4DD7FFEBB5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80;gc587e3ac3c_0_35:notes">
            <a:extLst>
              <a:ext uri="{FF2B5EF4-FFF2-40B4-BE49-F238E27FC236}">
                <a16:creationId xmlns:a16="http://schemas.microsoft.com/office/drawing/2014/main" id="{FCC710DA-3E73-463F-B929-FC2B08C891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F31B96C1-25F6-485C-9240-4FD63E0ADF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622D49A-5F9C-4E7A-BF0F-47C41D25CA24}" type="slidenum">
              <a:t>7</a:t>
            </a:fld>
            <a:endParaRPr lang="en-US"/>
          </a:p>
        </p:txBody>
      </p:sp>
      <p:sp>
        <p:nvSpPr>
          <p:cNvPr id="2" name="Google Shape;87;gc587e3ac3c_0_42:notes">
            <a:extLst>
              <a:ext uri="{FF2B5EF4-FFF2-40B4-BE49-F238E27FC236}">
                <a16:creationId xmlns:a16="http://schemas.microsoft.com/office/drawing/2014/main" id="{FA8EE058-F1CC-4611-BABF-9C0D79678C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88;gc587e3ac3c_0_42:notes">
            <a:extLst>
              <a:ext uri="{FF2B5EF4-FFF2-40B4-BE49-F238E27FC236}">
                <a16:creationId xmlns:a16="http://schemas.microsoft.com/office/drawing/2014/main" id="{E828AD28-3353-4BD9-BC95-92F40599AC2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D2784FFD-7AE7-462B-9950-DE34EC9573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F6B030E-2B3B-47FE-85CF-A02BAFE0E49D}" type="slidenum">
              <a:t>8</a:t>
            </a:fld>
            <a:endParaRPr lang="en-US"/>
          </a:p>
        </p:txBody>
      </p:sp>
      <p:sp>
        <p:nvSpPr>
          <p:cNvPr id="2" name="Google Shape;95;gc587e3ac3c_0_60:notes">
            <a:extLst>
              <a:ext uri="{FF2B5EF4-FFF2-40B4-BE49-F238E27FC236}">
                <a16:creationId xmlns:a16="http://schemas.microsoft.com/office/drawing/2014/main" id="{3837399D-6C36-4B9D-B1A7-9A482CFB7C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96;gc587e3ac3c_0_60:notes">
            <a:extLst>
              <a:ext uri="{FF2B5EF4-FFF2-40B4-BE49-F238E27FC236}">
                <a16:creationId xmlns:a16="http://schemas.microsoft.com/office/drawing/2014/main" id="{B0B76498-83D6-439A-B21D-8D9521A226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D7C65FCD-A006-4246-A11E-33D4915AFC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DAD2E3-A551-4AAF-AF4A-54251A4E43AE}" type="slidenum">
              <a:t>9</a:t>
            </a:fld>
            <a:endParaRPr lang="en-US"/>
          </a:p>
        </p:txBody>
      </p:sp>
      <p:sp>
        <p:nvSpPr>
          <p:cNvPr id="2" name="Google Shape;102;gc587e3ac3c_0_73:notes">
            <a:extLst>
              <a:ext uri="{FF2B5EF4-FFF2-40B4-BE49-F238E27FC236}">
                <a16:creationId xmlns:a16="http://schemas.microsoft.com/office/drawing/2014/main" id="{CE4C55A2-5DE1-4D7A-99C8-9E2F61632DD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03;gc587e3ac3c_0_73:notes">
            <a:extLst>
              <a:ext uri="{FF2B5EF4-FFF2-40B4-BE49-F238E27FC236}">
                <a16:creationId xmlns:a16="http://schemas.microsoft.com/office/drawing/2014/main" id="{71BE5F52-2B93-4D14-86C8-0140F41910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F9FFFF5-410D-4764-ACEF-B0E33A7B6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16DAE34C-89CA-4070-8A97-0D0F2D421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5C94C0C7-3B83-43BA-9685-19C7E945D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BBDF2E6-26D2-443A-90A5-1BFA41F01BA7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9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679BC31-56BE-43B4-8A08-38268C25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58BD3202-7D23-4FC2-9904-A89A2AE8D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10FEF44C-6364-484C-ACEA-ABC097C5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89622B6-AEE1-4010-99A3-5191F02BDE33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FE8200F8-E38D-4F6D-BC37-A4334E03D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02425" y="744538"/>
            <a:ext cx="2128838" cy="3441700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FA5FD98-CDB2-4ACE-9655-48A685D5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11150" y="744538"/>
            <a:ext cx="6238875" cy="3441700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42CE7735-CBE1-4965-A7BA-BAF132C91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DF6486F-3F84-4225-8EAB-1103AC0EF180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944A3A9-1824-4B5E-98CA-381A61FF0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01B18932-C7EC-4AE7-AA76-60F305A43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E2F8913D-B006-4907-B9F9-EA2D9E5ECA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CDE25BF-C5E1-458D-B3E8-87C88ABDB677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32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45401DB-436C-4EEB-8018-E6B77D2E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8594AFFD-66B5-483E-8D20-151AB9C3A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E3E36AAC-16D8-457D-9D97-E671D052D5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6FDD4AA-BF1D-4837-B01A-B000695E0221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81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74E8E73-DF7A-4986-AFB3-FF657B2A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538C687A-C3D9-4D07-BFE9-1CC612215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9FAA20C6-C96D-4E32-9CF4-B2BE5E314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629B55A-890A-49B4-B19C-F0D470F26600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82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0F00B91-67B7-42EE-A8F7-5E8CA672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AE3F779-451A-4F86-8CFA-CCCC4F93F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150" y="4230688"/>
            <a:ext cx="2922588" cy="604837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000B95EC-FB85-4CB1-962A-C6AA4ADB9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6138" y="4230688"/>
            <a:ext cx="2924175" cy="604837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E67D8A61-6EDF-4839-9ACC-75471B393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DFB87FB-F9E6-49A0-9A3E-C230B333B0A5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9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E18E3FD-D719-406A-9642-9F3CAE26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784E2993-4729-4ED8-A294-DEF4F34DB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6B640E7-7E63-4771-A3A7-6676544A6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594528D0-7C14-4C2B-A2C3-29378C903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7259E87E-A315-4BB0-AB06-32D3F8824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6E01F1B-93B1-4193-A443-33751605A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C55A042-F36E-410F-8783-856E87A332B0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4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1A267F3-8672-43E9-887F-6FA51D96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485ED8B3-A608-40ED-83FE-504034D3C2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3E69E3D-464C-4CEF-B68A-A954DEBFDD9C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01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912C577C-B208-4E53-8843-2314BC18F9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F67B3FA-A829-406A-A5D1-C5982469F16D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1116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26072C4-E78B-4C59-94FD-F7A3D17FD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6C01F100-F79E-4141-86A5-9FC3DBD2A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BF9147B9-64E8-44C4-BEEC-4067AE6CA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DC59F79-6C3F-4F34-A8DC-D06AC602A6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99C917C-84CD-402A-ADD4-C4FBA578031C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8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236D8DF-FA75-473C-89DD-73942E11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8B05A77E-AD8C-46B3-AE8C-746018597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E0330952-8E85-4D3F-9F7E-E29B15D161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2F01D87-04E3-40D2-B885-D872A789A9D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21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2986E09-AC56-4F71-9DCD-356C45C9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AEB8CF68-06E4-4652-8DF6-562E71181C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E07245B1-73A7-4A41-813D-38D79C30D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4784369F-C23D-42FF-BB23-171DBF69F6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76C6655-DA49-4C28-891C-0CF7C04F1232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44BB6A4-A567-4D02-A5DC-4A3727B4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7AB4442-5791-4F0C-8153-E50A3370B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9B78811D-BFAB-4602-B974-7D132E2078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F8F2A80-F831-4E72-BC32-71CC92D124AA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4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709FC909-9654-44B5-9C41-0E54CF028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92888" y="204788"/>
            <a:ext cx="2093912" cy="4630737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6DE79836-F497-4FE9-98DB-6D74BF26B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11150" y="204788"/>
            <a:ext cx="6129338" cy="4630737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8DB90709-AE05-492A-A37C-E2929EFBEC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DDE7357-A8BF-465E-B28A-37352EF8A88A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F92B9CB-B28A-4A14-BA8B-C62138B7C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3BFF4C18-B27D-46EC-BFCB-15282113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78175653-EBAE-4E70-8073-46A734E3C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23CBF16-AEEF-4414-8903-455628C648B9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AEEF5CC-2537-43B7-AD39-63A3CF1C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CD22BFA-0F47-4ED3-A71B-E44318FB8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8600" cy="2982913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C4ED79C-3E41-448F-9515-C8F6ACDF0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3325"/>
            <a:ext cx="4038600" cy="2982913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BFF502A0-8281-4A84-A682-D5B43F655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9613B92-123C-4710-BB11-4CA163C8DDB3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067C858-4BE0-4F86-86D8-AA3C31753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7989A3A3-8E9E-43BA-BD00-3F99355A1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BCC9786-F124-48E5-8597-9626AF6C4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49290126-BFDE-4005-8362-1934146E3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840CC715-1CC9-422D-9FA7-16770E425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3B477AD7-A674-4D87-9903-4A0CB2E47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D38387C-9B26-4F2A-9DA2-F01948450A63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174E626-6214-4EE1-831A-318F0719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95CED69D-D358-4C1D-ABB8-47D36A93E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E0B8DEA-8E03-4DD3-9ABE-9F52F3EA3071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D425E5CB-59AA-4B1A-A58A-20DEA2098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0808817-A57F-491B-96F9-082AAEAFFD66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6262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FCBDEB4-30BF-4607-8E8B-1A445F92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C203759-6406-41A9-89B2-EE20DD949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0AED161-EE16-4466-9F30-269C910AD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AA7EBFED-9AAA-4B7A-A98B-429E68F720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1837872-FE1D-4D50-8EBA-F16F6654F578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6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3AE6853-DE21-4611-8AAF-00C20EF3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30EB048B-00C9-4FC4-A6F8-690C4709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C636C75E-26CF-4261-9249-9449F4FAA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2390AAB3-4A34-479B-A947-A10F77F04A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3DC5DFD-A9F2-48DD-BCD8-CD4397DD7B33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D01E9815-EC12-4327-AAC2-6B0A153DB4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1EA66B3F-EA04-47E1-8BD7-BECB0381076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anchor="ctr" anchorCtr="0">
            <a:normAutofit/>
          </a:bodyPr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lang="en-US" sz="1000" b="0" i="0" u="none" strike="noStrike" kern="1200" cap="none" spc="0" baseline="0">
                <a:solidFill>
                  <a:srgbClr val="595959"/>
                </a:solidFill>
                <a:latin typeface="Arial"/>
                <a:ea typeface="Arial"/>
                <a:cs typeface="Arial"/>
              </a:defRPr>
            </a:lvl1pPr>
          </a:lstStyle>
          <a:p>
            <a:pPr lvl="0"/>
            <a:fld id="{FCBD15D4-4AE9-4B5C-9208-99740FCFB7CA}" type="slidenum">
              <a:t>‹N°›</a:t>
            </a:fld>
            <a:endParaRPr lang="en-U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C015D08A-C88D-42F2-8568-351E7257D7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l" hangingPunct="0">
        <a:lnSpc>
          <a:spcPct val="100000"/>
        </a:lnSpc>
        <a:tabLst/>
        <a:defRPr lang="en-US" sz="14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/>
          <a:cs typeface="Arial"/>
        </a:defRPr>
      </a:lvl1pPr>
    </p:titleStyle>
    <p:bodyStyle>
      <a:lvl1pPr marL="0" marR="0" indent="0" algn="l" hangingPunct="0">
        <a:lnSpc>
          <a:spcPct val="100000"/>
        </a:lnSpc>
        <a:spcBef>
          <a:spcPts val="1417"/>
        </a:spcBef>
        <a:spcAft>
          <a:spcPts val="0"/>
        </a:spcAft>
        <a:tabLst/>
        <a:defRPr lang="en-US" sz="14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/>
          <a:cs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0">
            <a:extLst>
              <a:ext uri="{FF2B5EF4-FFF2-40B4-BE49-F238E27FC236}">
                <a16:creationId xmlns:a16="http://schemas.microsoft.com/office/drawing/2014/main" id="{76722277-2F31-4C45-A168-B9CB81B988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60" y="4230720"/>
            <a:ext cx="5998320" cy="60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3" name="Google Shape;43;p10">
            <a:extLst>
              <a:ext uri="{FF2B5EF4-FFF2-40B4-BE49-F238E27FC236}">
                <a16:creationId xmlns:a16="http://schemas.microsoft.com/office/drawing/2014/main" id="{BFC92CB2-D7ED-48EF-9B9E-1DE3C23A40D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anchor="ctr" anchorCtr="0">
            <a:normAutofit/>
          </a:bodyPr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lang="en-US" sz="1000" b="0" i="0" u="none" strike="noStrike" kern="1200" cap="none" spc="0" baseline="0">
                <a:solidFill>
                  <a:srgbClr val="595959"/>
                </a:solidFill>
                <a:latin typeface="Arial"/>
                <a:ea typeface="Arial"/>
                <a:cs typeface="Arial"/>
              </a:defRPr>
            </a:lvl1pPr>
          </a:lstStyle>
          <a:p>
            <a:pPr lvl="0"/>
            <a:fld id="{FA6D795D-A87B-4526-AC12-0B6C7BF93946}" type="slidenum">
              <a:t>‹N°›</a:t>
            </a:fld>
            <a:endParaRPr lang="en-US"/>
          </a:p>
        </p:txBody>
      </p:sp>
      <p:sp>
        <p:nvSpPr>
          <p:cNvPr id="4" name="Contenidor de títol 3">
            <a:extLst>
              <a:ext uri="{FF2B5EF4-FFF2-40B4-BE49-F238E27FC236}">
                <a16:creationId xmlns:a16="http://schemas.microsoft.com/office/drawing/2014/main" id="{FF880871-8EAA-4648-A076-A051435CB8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5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indent="0" algn="l" hangingPunct="0">
        <a:lnSpc>
          <a:spcPct val="100000"/>
        </a:lnSpc>
        <a:tabLst/>
        <a:defRPr lang="en-US" sz="14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/>
          <a:cs typeface="Arial"/>
        </a:defRPr>
      </a:lvl1pPr>
    </p:titleStyle>
    <p:bodyStyle>
      <a:lvl1pPr marL="0" marR="0" indent="0" algn="l" hangingPunct="0">
        <a:lnSpc>
          <a:spcPct val="100000"/>
        </a:lnSpc>
        <a:spcBef>
          <a:spcPts val="1417"/>
        </a:spcBef>
        <a:spcAft>
          <a:spcPts val="0"/>
        </a:spcAft>
        <a:tabLst/>
        <a:defRPr lang="en-US" sz="14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/>
          <a:cs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B5E233C5-74F0-49AB-AB93-B4816AA06A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1440" tIns="91440" rIns="91440" bIns="91440" anchor="b">
            <a:normAutofit/>
          </a:bodyPr>
          <a:lstStyle/>
          <a:p>
            <a:pPr lvl="0" algn="ctr" rtl="0">
              <a:tabLst>
                <a:tab pos="0" algn="l"/>
              </a:tabLst>
            </a:pPr>
            <a:r>
              <a:rPr lang="en-US" sz="5200"/>
              <a:t>MEC2-M10</a:t>
            </a:r>
            <a:br>
              <a:rPr lang="en-US" sz="5200"/>
            </a:br>
            <a:r>
              <a:rPr lang="en-US" sz="5200"/>
              <a:t>eTwinning Project</a:t>
            </a:r>
          </a:p>
        </p:txBody>
      </p:sp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76B49D12-3FB3-42E9-8F6C-3D3FF02C66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5A1BFA8B-4F56-41D5-9211-FC384505B10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11760" y="2834280"/>
            <a:ext cx="8520120" cy="792360"/>
          </a:xfrm>
        </p:spPr>
        <p:txBody>
          <a:bodyPr wrap="square" lIns="91440" tIns="91440" rIns="91440" bIns="91440" anchor="t">
            <a:normAutofit fontScale="925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2800">
                <a:solidFill>
                  <a:srgbClr val="595959"/>
                </a:solidFill>
                <a:latin typeface="Arial" pitchFamily="18"/>
                <a:cs typeface="Arial" pitchFamily="2"/>
              </a:rPr>
              <a:t>Brief sightseeing of France with our Angoulême friends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;p21">
            <a:extLst>
              <a:ext uri="{FF2B5EF4-FFF2-40B4-BE49-F238E27FC236}">
                <a16:creationId xmlns:a16="http://schemas.microsoft.com/office/drawing/2014/main" id="{8105F625-C20B-4D8F-BB90-C0E7214ED3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Zumeo. Voice by Fernando Egea</a:t>
            </a:r>
          </a:p>
        </p:txBody>
      </p:sp>
      <p:pic>
        <p:nvPicPr>
          <p:cNvPr id="3" name="Google Shape;114;p21">
            <a:extLst>
              <a:ext uri="{FF2B5EF4-FFF2-40B4-BE49-F238E27FC236}">
                <a16:creationId xmlns:a16="http://schemas.microsoft.com/office/drawing/2014/main" id="{32583871-01D9-420B-9C3D-98461C3D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085799" cy="380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22">
            <a:extLst>
              <a:ext uri="{FF2B5EF4-FFF2-40B4-BE49-F238E27FC236}">
                <a16:creationId xmlns:a16="http://schemas.microsoft.com/office/drawing/2014/main" id="{8B95B137-FE73-473B-82EF-9B4F0DB9CE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Clement. Voice by Guillermo</a:t>
            </a:r>
          </a:p>
        </p:txBody>
      </p:sp>
      <p:pic>
        <p:nvPicPr>
          <p:cNvPr id="3" name="Google Shape;120;p22">
            <a:extLst>
              <a:ext uri="{FF2B5EF4-FFF2-40B4-BE49-F238E27FC236}">
                <a16:creationId xmlns:a16="http://schemas.microsoft.com/office/drawing/2014/main" id="{AD659C1B-D75B-432B-83CD-B987021FECE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5975280" cy="448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uillermo">
            <a:hlinkClick r:id="" action="ppaction://media"/>
            <a:extLst>
              <a:ext uri="{FF2B5EF4-FFF2-40B4-BE49-F238E27FC236}">
                <a16:creationId xmlns:a16="http://schemas.microsoft.com/office/drawing/2014/main" id="{771111A9-4360-427A-8487-71E7186B6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0608" y="30753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;p23">
            <a:extLst>
              <a:ext uri="{FF2B5EF4-FFF2-40B4-BE49-F238E27FC236}">
                <a16:creationId xmlns:a16="http://schemas.microsoft.com/office/drawing/2014/main" id="{FA423A21-1432-4841-8030-5E145779DB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560" y="4614120"/>
            <a:ext cx="401003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Baptiste. Voice by Aleix</a:t>
            </a:r>
          </a:p>
        </p:txBody>
      </p:sp>
      <p:pic>
        <p:nvPicPr>
          <p:cNvPr id="3" name="Google Shape;126;p23">
            <a:extLst>
              <a:ext uri="{FF2B5EF4-FFF2-40B4-BE49-F238E27FC236}">
                <a16:creationId xmlns:a16="http://schemas.microsoft.com/office/drawing/2014/main" id="{991AF3D4-D987-4886-A767-7A0CD541E52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546960" cy="434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;p23">
            <a:extLst>
              <a:ext uri="{FF2B5EF4-FFF2-40B4-BE49-F238E27FC236}">
                <a16:creationId xmlns:a16="http://schemas.microsoft.com/office/drawing/2014/main" id="{39239AE0-617A-4092-A54A-0D930554F41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leix">
            <a:hlinkClick r:id="" action="ppaction://media"/>
            <a:extLst>
              <a:ext uri="{FF2B5EF4-FFF2-40B4-BE49-F238E27FC236}">
                <a16:creationId xmlns:a16="http://schemas.microsoft.com/office/drawing/2014/main" id="{B4DD8EFA-7A0F-430A-99BD-78C9A1B07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5287" y="33204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24">
            <a:extLst>
              <a:ext uri="{FF2B5EF4-FFF2-40B4-BE49-F238E27FC236}">
                <a16:creationId xmlns:a16="http://schemas.microsoft.com/office/drawing/2014/main" id="{AB80E326-7DB8-463C-9380-F2E9604FAB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93279" y="4684320"/>
            <a:ext cx="401003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Anthony. Voice by David</a:t>
            </a:r>
          </a:p>
        </p:txBody>
      </p:sp>
      <p:pic>
        <p:nvPicPr>
          <p:cNvPr id="3" name="Google Shape;134;p24">
            <a:extLst>
              <a:ext uri="{FF2B5EF4-FFF2-40B4-BE49-F238E27FC236}">
                <a16:creationId xmlns:a16="http://schemas.microsoft.com/office/drawing/2014/main" id="{7D33C16B-BC72-4DB8-BFBA-11F62B97067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3857400" cy="514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5;p24">
            <a:extLst>
              <a:ext uri="{FF2B5EF4-FFF2-40B4-BE49-F238E27FC236}">
                <a16:creationId xmlns:a16="http://schemas.microsoft.com/office/drawing/2014/main" id="{DC8322AE-E187-4B03-9D3D-32FFC7E20EC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avid">
            <a:hlinkClick r:id="" action="ppaction://media"/>
            <a:extLst>
              <a:ext uri="{FF2B5EF4-FFF2-40B4-BE49-F238E27FC236}">
                <a16:creationId xmlns:a16="http://schemas.microsoft.com/office/drawing/2014/main" id="{95079B61-AE88-4F44-AF4E-02151069E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8698" y="31680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1;p25">
            <a:extLst>
              <a:ext uri="{FF2B5EF4-FFF2-40B4-BE49-F238E27FC236}">
                <a16:creationId xmlns:a16="http://schemas.microsoft.com/office/drawing/2014/main" id="{6E9482AB-F153-4EBB-B702-0EB6DA4659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0720" y="4607279"/>
            <a:ext cx="4356360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Philippine. Voice by Eduard</a:t>
            </a:r>
          </a:p>
        </p:txBody>
      </p:sp>
      <p:pic>
        <p:nvPicPr>
          <p:cNvPr id="3" name="Google Shape;142;p25">
            <a:extLst>
              <a:ext uri="{FF2B5EF4-FFF2-40B4-BE49-F238E27FC236}">
                <a16:creationId xmlns:a16="http://schemas.microsoft.com/office/drawing/2014/main" id="{BBB1B051-692F-45A9-846D-E78AF364046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241540"/>
            <a:ext cx="6546960" cy="36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4;p25">
            <a:extLst>
              <a:ext uri="{FF2B5EF4-FFF2-40B4-BE49-F238E27FC236}">
                <a16:creationId xmlns:a16="http://schemas.microsoft.com/office/drawing/2014/main" id="{17D9EE06-422E-449F-B539-82880A9F158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duard">
            <a:hlinkClick r:id="" action="ppaction://media"/>
            <a:extLst>
              <a:ext uri="{FF2B5EF4-FFF2-40B4-BE49-F238E27FC236}">
                <a16:creationId xmlns:a16="http://schemas.microsoft.com/office/drawing/2014/main" id="{83C2EE4C-313C-49B4-AD0A-3834E6B73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6139" y="34994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26">
            <a:extLst>
              <a:ext uri="{FF2B5EF4-FFF2-40B4-BE49-F238E27FC236}">
                <a16:creationId xmlns:a16="http://schemas.microsoft.com/office/drawing/2014/main" id="{23C16D34-A5C4-40ED-9A6C-334E1CB561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Jason. Voice by Fernando Castillo</a:t>
            </a:r>
          </a:p>
        </p:txBody>
      </p:sp>
      <p:pic>
        <p:nvPicPr>
          <p:cNvPr id="3" name="Google Shape;151;p26">
            <a:extLst>
              <a:ext uri="{FF2B5EF4-FFF2-40B4-BE49-F238E27FC236}">
                <a16:creationId xmlns:a16="http://schemas.microsoft.com/office/drawing/2014/main" id="{03AE128A-4996-44F0-8178-B703806BB9C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085799" cy="341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astillo">
            <a:hlinkClick r:id="" action="ppaction://media"/>
            <a:extLst>
              <a:ext uri="{FF2B5EF4-FFF2-40B4-BE49-F238E27FC236}">
                <a16:creationId xmlns:a16="http://schemas.microsoft.com/office/drawing/2014/main" id="{9A9D7AA0-EF16-464B-B0AB-B1C58732C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4347" y="29759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7;p27">
            <a:extLst>
              <a:ext uri="{FF2B5EF4-FFF2-40B4-BE49-F238E27FC236}">
                <a16:creationId xmlns:a16="http://schemas.microsoft.com/office/drawing/2014/main" id="{B199872E-6909-4A8C-804A-EE985766F2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Tom. Voice by Pau</a:t>
            </a:r>
          </a:p>
        </p:txBody>
      </p:sp>
      <p:pic>
        <p:nvPicPr>
          <p:cNvPr id="3" name="Google Shape;158;p27">
            <a:extLst>
              <a:ext uri="{FF2B5EF4-FFF2-40B4-BE49-F238E27FC236}">
                <a16:creationId xmlns:a16="http://schemas.microsoft.com/office/drawing/2014/main" id="{85A4A0EB-5D08-4120-859F-5FF9F7C8747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4652280" cy="455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9;p27">
            <a:extLst>
              <a:ext uri="{FF2B5EF4-FFF2-40B4-BE49-F238E27FC236}">
                <a16:creationId xmlns:a16="http://schemas.microsoft.com/office/drawing/2014/main" id="{9D34A3D3-2179-4FF5-A3B8-5DBB5AB0E4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u">
            <a:hlinkClick r:id="" action="ppaction://media"/>
            <a:extLst>
              <a:ext uri="{FF2B5EF4-FFF2-40B4-BE49-F238E27FC236}">
                <a16:creationId xmlns:a16="http://schemas.microsoft.com/office/drawing/2014/main" id="{4469B2D6-E078-412D-A139-6E8EFF24C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7037" y="34994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;p28">
            <a:extLst>
              <a:ext uri="{FF2B5EF4-FFF2-40B4-BE49-F238E27FC236}">
                <a16:creationId xmlns:a16="http://schemas.microsoft.com/office/drawing/2014/main" id="{F88A2E19-7783-4D20-805A-1965645571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Amèlie. Voice by Kevin</a:t>
            </a:r>
          </a:p>
        </p:txBody>
      </p:sp>
      <p:pic>
        <p:nvPicPr>
          <p:cNvPr id="3" name="Google Shape;166;p28">
            <a:extLst>
              <a:ext uri="{FF2B5EF4-FFF2-40B4-BE49-F238E27FC236}">
                <a16:creationId xmlns:a16="http://schemas.microsoft.com/office/drawing/2014/main" id="{989EACC6-2A85-43A0-BAC0-974424C2237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085799" cy="348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LucKevin">
            <a:hlinkClick r:id="" action="ppaction://media"/>
            <a:extLst>
              <a:ext uri="{FF2B5EF4-FFF2-40B4-BE49-F238E27FC236}">
                <a16:creationId xmlns:a16="http://schemas.microsoft.com/office/drawing/2014/main" id="{EC0A4264-7428-4469-B3B9-29F5C5460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3374" y="348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2;p29">
            <a:extLst>
              <a:ext uri="{FF2B5EF4-FFF2-40B4-BE49-F238E27FC236}">
                <a16:creationId xmlns:a16="http://schemas.microsoft.com/office/drawing/2014/main" id="{388DE06E-90A2-4CC1-B28D-ABF932C07F5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386760" cy="4257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3;p29">
            <a:extLst>
              <a:ext uri="{FF2B5EF4-FFF2-40B4-BE49-F238E27FC236}">
                <a16:creationId xmlns:a16="http://schemas.microsoft.com/office/drawing/2014/main" id="{C274932C-9B0B-4626-A1CA-EF7BDCC6EE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Kevin. Voice by Jordi</a:t>
            </a:r>
          </a:p>
        </p:txBody>
      </p:sp>
      <p:pic>
        <p:nvPicPr>
          <p:cNvPr id="5" name="Jordi">
            <a:hlinkClick r:id="" action="ppaction://media"/>
            <a:extLst>
              <a:ext uri="{FF2B5EF4-FFF2-40B4-BE49-F238E27FC236}">
                <a16:creationId xmlns:a16="http://schemas.microsoft.com/office/drawing/2014/main" id="{CA7A8466-3B51-434A-A699-C05EF76EE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2962689"/>
            <a:ext cx="609600" cy="609600"/>
          </a:xfrm>
          <a:prstGeom prst="rect">
            <a:avLst/>
          </a:prstGeom>
        </p:spPr>
      </p:pic>
      <p:pic>
        <p:nvPicPr>
          <p:cNvPr id="6" name="Google Shape;64;p14">
            <a:extLst>
              <a:ext uri="{FF2B5EF4-FFF2-40B4-BE49-F238E27FC236}">
                <a16:creationId xmlns:a16="http://schemas.microsoft.com/office/drawing/2014/main" id="{C8DE6109-94D4-497F-8FF8-BC5E0219436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CBFCBB38-FC3D-4D66-97E3-EA337F96B2B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5633640" cy="4230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2;p14">
            <a:extLst>
              <a:ext uri="{FF2B5EF4-FFF2-40B4-BE49-F238E27FC236}">
                <a16:creationId xmlns:a16="http://schemas.microsoft.com/office/drawing/2014/main" id="{DDAA97E4-94B9-4679-9EBA-D5DD53B217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Arnaud. Voice by José Antonio</a:t>
            </a:r>
          </a:p>
        </p:txBody>
      </p:sp>
      <p:pic>
        <p:nvPicPr>
          <p:cNvPr id="5" name="Google Shape;64;p14">
            <a:extLst>
              <a:ext uri="{FF2B5EF4-FFF2-40B4-BE49-F238E27FC236}">
                <a16:creationId xmlns:a16="http://schemas.microsoft.com/office/drawing/2014/main" id="{03506BEF-0FBE-45B9-B109-ACE8C128E18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lomares">
            <a:hlinkClick r:id="" action="ppaction://media"/>
            <a:extLst>
              <a:ext uri="{FF2B5EF4-FFF2-40B4-BE49-F238E27FC236}">
                <a16:creationId xmlns:a16="http://schemas.microsoft.com/office/drawing/2014/main" id="{4953997E-2A09-42A9-B0A9-69C8B05DA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54600" y="32592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9;p15">
            <a:extLst>
              <a:ext uri="{FF2B5EF4-FFF2-40B4-BE49-F238E27FC236}">
                <a16:creationId xmlns:a16="http://schemas.microsoft.com/office/drawing/2014/main" id="{B49B3ADB-AD90-4E90-A746-BA19A8306E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085799" cy="4189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0;p15">
            <a:extLst>
              <a:ext uri="{FF2B5EF4-FFF2-40B4-BE49-F238E27FC236}">
                <a16:creationId xmlns:a16="http://schemas.microsoft.com/office/drawing/2014/main" id="{CCA38395-33F2-44AF-8081-32914CE6CF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Thomas. Voice by Pol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6">
            <a:extLst>
              <a:ext uri="{FF2B5EF4-FFF2-40B4-BE49-F238E27FC236}">
                <a16:creationId xmlns:a16="http://schemas.microsoft.com/office/drawing/2014/main" id="{C6431023-A34A-4AF7-BFCA-4685C8F01A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Elouan. Voice by Kacper</a:t>
            </a:r>
          </a:p>
        </p:txBody>
      </p:sp>
      <p:pic>
        <p:nvPicPr>
          <p:cNvPr id="3" name="Google Shape;76;p16">
            <a:extLst>
              <a:ext uri="{FF2B5EF4-FFF2-40B4-BE49-F238E27FC236}">
                <a16:creationId xmlns:a16="http://schemas.microsoft.com/office/drawing/2014/main" id="{48FC4095-9F6F-4610-A359-62045B86363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085799" cy="456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acper">
            <a:hlinkClick r:id="" action="ppaction://media"/>
            <a:extLst>
              <a:ext uri="{FF2B5EF4-FFF2-40B4-BE49-F238E27FC236}">
                <a16:creationId xmlns:a16="http://schemas.microsoft.com/office/drawing/2014/main" id="{A86F7C60-3879-48B3-916C-620FFF7C6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7844" y="32542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7">
            <a:extLst>
              <a:ext uri="{FF2B5EF4-FFF2-40B4-BE49-F238E27FC236}">
                <a16:creationId xmlns:a16="http://schemas.microsoft.com/office/drawing/2014/main" id="{D7406FEE-8698-4C18-9789-BD23BBD6E3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Romain. Voice by Yassine</a:t>
            </a:r>
          </a:p>
        </p:txBody>
      </p:sp>
      <p:pic>
        <p:nvPicPr>
          <p:cNvPr id="3" name="Google Shape;83;p17">
            <a:extLst>
              <a:ext uri="{FF2B5EF4-FFF2-40B4-BE49-F238E27FC236}">
                <a16:creationId xmlns:a16="http://schemas.microsoft.com/office/drawing/2014/main" id="{3819CDEE-3A06-4314-931A-65DEA96FE08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241540"/>
            <a:ext cx="6085799" cy="405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5;p17">
            <a:extLst>
              <a:ext uri="{FF2B5EF4-FFF2-40B4-BE49-F238E27FC236}">
                <a16:creationId xmlns:a16="http://schemas.microsoft.com/office/drawing/2014/main" id="{AD6AB355-DD4C-408B-9BC3-C44EE9C674F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Yassine">
            <a:hlinkClick r:id="" action="ppaction://media"/>
            <a:extLst>
              <a:ext uri="{FF2B5EF4-FFF2-40B4-BE49-F238E27FC236}">
                <a16:creationId xmlns:a16="http://schemas.microsoft.com/office/drawing/2014/main" id="{9B219A83-CD0B-4C1A-9B88-3C08CB01B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4470" y="35789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18">
            <a:extLst>
              <a:ext uri="{FF2B5EF4-FFF2-40B4-BE49-F238E27FC236}">
                <a16:creationId xmlns:a16="http://schemas.microsoft.com/office/drawing/2014/main" id="{D7C6159F-ABD8-45B8-89B7-7432053C19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554000"/>
            <a:ext cx="638711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Romaric. Voice by Genís</a:t>
            </a:r>
          </a:p>
        </p:txBody>
      </p:sp>
      <p:pic>
        <p:nvPicPr>
          <p:cNvPr id="3" name="Google Shape;91;p18">
            <a:extLst>
              <a:ext uri="{FF2B5EF4-FFF2-40B4-BE49-F238E27FC236}">
                <a16:creationId xmlns:a16="http://schemas.microsoft.com/office/drawing/2014/main" id="{9D105797-58A8-46FF-BB65-6910B35DEA8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071399" cy="455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2;p18">
            <a:extLst>
              <a:ext uri="{FF2B5EF4-FFF2-40B4-BE49-F238E27FC236}">
                <a16:creationId xmlns:a16="http://schemas.microsoft.com/office/drawing/2014/main" id="{4456229C-B2DD-4A71-BEC1-5BA94C80BAC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enis">
            <a:hlinkClick r:id="" action="ppaction://media"/>
            <a:extLst>
              <a:ext uri="{FF2B5EF4-FFF2-40B4-BE49-F238E27FC236}">
                <a16:creationId xmlns:a16="http://schemas.microsoft.com/office/drawing/2014/main" id="{83F1E81E-76F1-4476-80AE-5FE69140B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574" y="36716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9">
            <a:extLst>
              <a:ext uri="{FF2B5EF4-FFF2-40B4-BE49-F238E27FC236}">
                <a16:creationId xmlns:a16="http://schemas.microsoft.com/office/drawing/2014/main" id="{05011021-3A5F-475C-8F8D-BE5554406B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20840" y="4734360"/>
            <a:ext cx="4222799" cy="4089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Jeremy. Voice by Camilo</a:t>
            </a:r>
          </a:p>
        </p:txBody>
      </p:sp>
      <p:pic>
        <p:nvPicPr>
          <p:cNvPr id="3" name="Google Shape;99;p19">
            <a:extLst>
              <a:ext uri="{FF2B5EF4-FFF2-40B4-BE49-F238E27FC236}">
                <a16:creationId xmlns:a16="http://schemas.microsoft.com/office/drawing/2014/main" id="{DBF3FDA8-6ED3-4B9E-81B9-A51839F3E8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3857400" cy="514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0;p19">
            <a:extLst>
              <a:ext uri="{FF2B5EF4-FFF2-40B4-BE49-F238E27FC236}">
                <a16:creationId xmlns:a16="http://schemas.microsoft.com/office/drawing/2014/main" id="{E89C608A-35CF-4464-A17A-AEC13D8113F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amilo">
            <a:hlinkClick r:id="" action="ppaction://media"/>
            <a:extLst>
              <a:ext uri="{FF2B5EF4-FFF2-40B4-BE49-F238E27FC236}">
                <a16:creationId xmlns:a16="http://schemas.microsoft.com/office/drawing/2014/main" id="{C496E969-8F2B-437E-9FE9-CDF53FBE3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28235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;p20">
            <a:extLst>
              <a:ext uri="{FF2B5EF4-FFF2-40B4-BE49-F238E27FC236}">
                <a16:creationId xmlns:a16="http://schemas.microsoft.com/office/drawing/2014/main" id="{BC98B239-1030-44D0-8389-AD013C73EF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33879" y="4201200"/>
            <a:ext cx="3209760" cy="621360"/>
          </a:xfrm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Picture by Mathys.</a:t>
            </a:r>
          </a:p>
          <a:p>
            <a:pPr lvl="0" rtl="0">
              <a:spcBef>
                <a:spcPts val="0"/>
              </a:spcBef>
              <a:tabLst>
                <a:tab pos="0" algn="l"/>
              </a:tabLst>
            </a:pPr>
            <a:r>
              <a:rPr lang="en-US" sz="1800">
                <a:solidFill>
                  <a:srgbClr val="595959"/>
                </a:solidFill>
              </a:rPr>
              <a:t>Voice by Dídac</a:t>
            </a:r>
          </a:p>
        </p:txBody>
      </p:sp>
      <p:pic>
        <p:nvPicPr>
          <p:cNvPr id="3" name="Google Shape;106;p20">
            <a:extLst>
              <a:ext uri="{FF2B5EF4-FFF2-40B4-BE49-F238E27FC236}">
                <a16:creationId xmlns:a16="http://schemas.microsoft.com/office/drawing/2014/main" id="{F89AA932-F59C-48F6-97F8-94398DF9050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5655959" cy="514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7;p20">
            <a:extLst>
              <a:ext uri="{FF2B5EF4-FFF2-40B4-BE49-F238E27FC236}">
                <a16:creationId xmlns:a16="http://schemas.microsoft.com/office/drawing/2014/main" id="{3A56EA95-7350-4BF8-9F84-017CDC47993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59400" y="0"/>
            <a:ext cx="1884240" cy="188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idac">
            <a:hlinkClick r:id="" action="ppaction://media"/>
            <a:extLst>
              <a:ext uri="{FF2B5EF4-FFF2-40B4-BE49-F238E27FC236}">
                <a16:creationId xmlns:a16="http://schemas.microsoft.com/office/drawing/2014/main" id="{24D7BAD8-D643-4A20-8407-C3AA0123A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3287" y="29544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PTION_ONLY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144</Words>
  <Application>Microsoft Macintosh PowerPoint</Application>
  <PresentationFormat>Affichage à l'écran (16:9)</PresentationFormat>
  <Paragraphs>36</Paragraphs>
  <Slides>17</Slides>
  <Notes>17</Notes>
  <HiddenSlides>0</HiddenSlides>
  <MMClips>14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Liberation Sans</vt:lpstr>
      <vt:lpstr>Liberation Serif</vt:lpstr>
      <vt:lpstr>TITLE</vt:lpstr>
      <vt:lpstr>CAPTION_ONLY</vt:lpstr>
      <vt:lpstr>MEC2-M10 eTwinning Project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MEC2-M10 eTwinning Project</dc:title>
  <dc:creator>Javier Rodriguez Cabrera</dc:creator>
  <cp:lastModifiedBy>Microsoft Office User</cp:lastModifiedBy>
  <cp:revision>3</cp:revision>
  <dcterms:modified xsi:type="dcterms:W3CDTF">2021-04-06T15:07:53Z</dcterms:modified>
</cp:coreProperties>
</file>