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6" r:id="rId9"/>
    <p:sldId id="323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9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ph idx="1"/>
          </p:nvPr>
        </p:nvGraphicFramePr>
        <p:xfrm>
          <a:off x="4971233" y="2973431"/>
          <a:ext cx="1507729" cy="1193619"/>
        </p:xfrm>
        <a:graphic>
          <a:graphicData uri="http://schemas.openxmlformats.org/presentationml/2006/ole">
            <p:oleObj spid="_x0000_s1027" name="Equation" r:id="rId3" imgW="609480" imgH="482400" progId="Equation.DSMT4">
              <p:embed/>
            </p:oleObj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924710" y="2224016"/>
            <a:ext cx="10387724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fr-FR" sz="7000" dirty="0" smtClean="0">
                <a:latin typeface="Times New Roman" pitchFamily="18" charset="0"/>
                <a:cs typeface="Times New Roman" pitchFamily="18" charset="0"/>
              </a:rPr>
              <a:t>Écrire sous la forme d’une seule puissance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 (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2 × (8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3 × 5)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4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(3 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7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3)(3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20 % de 85 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4650377" y="3213463"/>
                <a:ext cx="2495362" cy="1364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fr-FR" sz="4400" b="0" i="1" smtClean="0">
                          <a:latin typeface="Cambria Math"/>
                        </a:rPr>
                        <m:t> </m:t>
                      </m:r>
                      <m:r>
                        <a:rPr lang="fr-FR" sz="44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40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77" y="3213463"/>
                <a:ext cx="2495362" cy="13644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636592" y="2015734"/>
            <a:ext cx="5145163" cy="72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Rendre irréductible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61257" y="1963480"/>
            <a:ext cx="11586753" cy="294815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scientifique de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/>
              <a:t>25,3 </a:t>
            </a:r>
            <a:r>
              <a:rPr lang="fr-FR" sz="6000" dirty="0" smtClean="0">
                <a:sym typeface="Symbol"/>
              </a:rPr>
              <a:t></a:t>
            </a:r>
            <a:r>
              <a:rPr lang="fr-FR" sz="6000" dirty="0" smtClean="0"/>
              <a:t> </a:t>
            </a:r>
            <a:r>
              <a:rPr lang="fr-FR" sz="6000" dirty="0" smtClean="0"/>
              <a:t>10</a:t>
            </a:r>
            <a:r>
              <a:rPr lang="fr-FR" sz="6000" baseline="30000" dirty="0" smtClean="0"/>
              <a:t>-3</a:t>
            </a:r>
            <a:endParaRPr lang="fr-FR" sz="6000" dirty="0" smtClean="0"/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44137" y="1950418"/>
            <a:ext cx="11207932" cy="25954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décimale de </a:t>
            </a:r>
          </a:p>
          <a:p>
            <a:pPr algn="ctr">
              <a:buNone/>
            </a:pPr>
            <a:r>
              <a:rPr lang="fr-FR" sz="6000" dirty="0" smtClean="0"/>
              <a:t>34,7 </a:t>
            </a:r>
            <a:r>
              <a:rPr lang="fr-FR" sz="6000" dirty="0" smtClean="0">
                <a:sym typeface="Symbol"/>
              </a:rPr>
              <a:t></a:t>
            </a:r>
            <a:r>
              <a:rPr lang="fr-FR" sz="6000" dirty="0" smtClean="0"/>
              <a:t> </a:t>
            </a:r>
            <a:r>
              <a:rPr lang="fr-FR" sz="6000" dirty="0" smtClean="0"/>
              <a:t>10</a:t>
            </a:r>
            <a:r>
              <a:rPr lang="fr-FR" sz="6000" baseline="30000" dirty="0" smtClean="0"/>
              <a:t>3</a:t>
            </a:r>
            <a:endParaRPr lang="fr-FR" sz="6000" dirty="0" smtClean="0"/>
          </a:p>
        </p:txBody>
      </p:sp>
    </p:spTree>
    <p:extLst>
      <p:ext uri="{BB962C8B-B14F-4D97-AF65-F5344CB8AC3E}">
        <p14:creationId xmlns="" xmlns:p14="http://schemas.microsoft.com/office/powerpoint/2010/main" val="1656564495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1808</TotalTime>
  <Words>112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86</cp:revision>
  <dcterms:created xsi:type="dcterms:W3CDTF">2017-10-13T11:15:43Z</dcterms:created>
  <dcterms:modified xsi:type="dcterms:W3CDTF">2023-02-18T11:44:43Z</dcterms:modified>
</cp:coreProperties>
</file>