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29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4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2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2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2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2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2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2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2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04/01/2023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2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04/01/2023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2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2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04/01/2023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2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04/01/2023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2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400" dirty="0">
                <a:solidFill>
                  <a:srgbClr val="002060"/>
                </a:solidFill>
              </a:rPr>
              <a:t>Test 8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droit entre </a:t>
            </a:r>
          </a:p>
          <a:p>
            <a:pPr algn="ctr"/>
            <a:r>
              <a:rPr lang="fr-FR" sz="3200" b="1" dirty="0"/>
              <a:t>15 et 35 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542159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20000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4400" dirty="0">
                <a:latin typeface="Times New Roman" pitchFamily="18" charset="0"/>
                <a:cs typeface="Times New Roman" pitchFamily="18" charset="0"/>
                <a:sym typeface="Symbol"/>
              </a:rPr>
              <a:t>Compléter ce tableau de proportionnalité</a:t>
            </a:r>
          </a:p>
          <a:p>
            <a:pPr algn="ctr">
              <a:buNone/>
            </a:pP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813907" y="3216682"/>
          <a:ext cx="4320000" cy="18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/>
                        <a:t>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/>
                        <a:t>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/>
                        <a:t>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 advTm="15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4400" dirty="0">
                <a:latin typeface="Times New Roman" pitchFamily="18" charset="0"/>
                <a:cs typeface="Times New Roman" pitchFamily="18" charset="0"/>
                <a:sym typeface="Symbol"/>
              </a:rPr>
              <a:t>Compléter ce tableau de proportionnalité</a:t>
            </a:r>
          </a:p>
          <a:p>
            <a:pPr algn="ctr">
              <a:buNone/>
            </a:pPr>
            <a:r>
              <a:rPr lang="fr-FR" sz="44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872522" y="3216682"/>
          <a:ext cx="4320000" cy="18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/>
                        <a:t>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/>
                        <a:t>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 advTm="15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LE TEST EST TERMINE</a:t>
            </a:r>
          </a:p>
        </p:txBody>
      </p:sp>
    </p:spTree>
    <p:extLst>
      <p:ext uri="{BB962C8B-B14F-4D97-AF65-F5344CB8AC3E}">
        <p14:creationId xmlns="" xmlns:p14="http://schemas.microsoft.com/office/powerpoint/2010/main" val="2905366311"/>
      </p:ext>
    </p:extLst>
  </p:cSld>
  <p:clrMapOvr>
    <a:masterClrMapping/>
  </p:clrMapOvr>
  <p:transition spd="slow" advTm="1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9  ( 4)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÷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 ( 3)</a:t>
            </a:r>
          </a:p>
        </p:txBody>
      </p:sp>
    </p:spTree>
  </p:cSld>
  <p:clrMapOvr>
    <a:masterClrMapping/>
  </p:clrMapOvr>
  <p:transition spd="slow" advTm="25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3  8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÷ 2</a:t>
            </a:r>
          </a:p>
        </p:txBody>
      </p:sp>
    </p:spTree>
  </p:cSld>
  <p:clrMapOvr>
    <a:masterClrMapping/>
  </p:clrMapOvr>
  <p:transition spd="slow" advTm="20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7539" y="2015732"/>
            <a:ext cx="11043138" cy="345061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5400" dirty="0">
                <a:latin typeface="Times New Roman" pitchFamily="18" charset="0"/>
                <a:cs typeface="Times New Roman" pitchFamily="18" charset="0"/>
                <a:sym typeface="Symbol"/>
              </a:rPr>
              <a:t>Calculer astucieusement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6600" dirty="0">
                <a:latin typeface="Times New Roman" pitchFamily="18" charset="0"/>
                <a:cs typeface="Times New Roman" pitchFamily="18" charset="0"/>
                <a:sym typeface="Symbol"/>
              </a:rPr>
              <a:t> 7 + 6 + </a:t>
            </a:r>
            <a:r>
              <a:rPr lang="fr-FR" sz="6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6600" dirty="0">
                <a:latin typeface="Times New Roman" pitchFamily="18" charset="0"/>
                <a:cs typeface="Times New Roman" pitchFamily="18" charset="0"/>
                <a:sym typeface="Symbol"/>
              </a:rPr>
              <a:t> 6) + 3</a:t>
            </a:r>
            <a:endParaRPr lang="fr-FR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4</a:t>
            </a: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77375544"/>
              </p:ext>
            </p:extLst>
          </p:nvPr>
        </p:nvGraphicFramePr>
        <p:xfrm>
          <a:off x="4936311" y="2737640"/>
          <a:ext cx="1591408" cy="1818752"/>
        </p:xfrm>
        <a:graphic>
          <a:graphicData uri="http://schemas.openxmlformats.org/presentationml/2006/ole">
            <p:oleObj spid="_x0000_s1029" name="Equation" r:id="rId3" imgW="4267200" imgH="4876800" progId="Equation.DSMT4">
              <p:embed/>
            </p:oleObj>
          </a:graphicData>
        </a:graphic>
      </p:graphicFrame>
    </p:spTree>
  </p:cSld>
  <p:clrMapOvr>
    <a:masterClrMapping/>
  </p:clrMapOvr>
  <p:transition spd="slow" advTm="15000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5</a:t>
            </a: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426965746"/>
              </p:ext>
            </p:extLst>
          </p:nvPr>
        </p:nvGraphicFramePr>
        <p:xfrm>
          <a:off x="5010104" y="2743489"/>
          <a:ext cx="2486223" cy="1543173"/>
        </p:xfrm>
        <a:graphic>
          <a:graphicData uri="http://schemas.openxmlformats.org/presentationml/2006/ole">
            <p:oleObj spid="_x0000_s2053" name="Equation" r:id="rId3" imgW="8839200" imgH="5486400" progId="Equation.DSMT4">
              <p:embed/>
            </p:oleObj>
          </a:graphicData>
        </a:graphic>
      </p:graphicFrame>
    </p:spTree>
  </p:cSld>
  <p:clrMapOvr>
    <a:masterClrMapping/>
  </p:clrMapOvr>
  <p:transition spd="slow" advTm="1500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1323" y="2015732"/>
            <a:ext cx="10433531" cy="34506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5  [4  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20  28) ]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5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7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015732"/>
            <a:ext cx="12039599" cy="34506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4 </a:t>
            </a:r>
            <a:r>
              <a:rPr lang="fr-FR" sz="6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6000" dirty="0">
                <a:latin typeface="Times New Roman" pitchFamily="18" charset="0"/>
                <a:cs typeface="Times New Roman" pitchFamily="18" charset="0"/>
              </a:rPr>
              <a:t> 2,5 </a:t>
            </a:r>
            <a:r>
              <a:rPr lang="fr-FR" sz="6000" dirty="0">
                <a:latin typeface="Times New Roman" pitchFamily="18" charset="0"/>
                <a:cs typeface="Times New Roman" pitchFamily="18" charset="0"/>
                <a:sym typeface="Symbol"/>
              </a:rPr>
              <a:t> ( 0,5)  9 </a:t>
            </a:r>
            <a:r>
              <a:rPr lang="fr-FR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fr-FR" sz="6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0000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Calculer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25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% de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40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g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1754</TotalTime>
  <Words>116</Words>
  <Application>Microsoft Office PowerPoint</Application>
  <PresentationFormat>Personnalisé</PresentationFormat>
  <Paragraphs>33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Galerie</vt:lpstr>
      <vt:lpstr>Equation</vt:lpstr>
      <vt:lpstr>Test 8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52</cp:revision>
  <dcterms:created xsi:type="dcterms:W3CDTF">2017-10-13T11:15:43Z</dcterms:created>
  <dcterms:modified xsi:type="dcterms:W3CDTF">2023-01-04T10:59:01Z</dcterms:modified>
</cp:coreProperties>
</file>