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et les durées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20 −3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minutes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1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60 – 8 </a:t>
            </a:r>
            <a:r>
              <a:rPr lang="fr-FR" sz="8000" dirty="0" smtClean="0">
                <a:latin typeface="Cambria Math"/>
                <a:ea typeface="Cambria Math"/>
              </a:rPr>
              <a:t>× 7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11,2+15,8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64 ÷8 −3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4105743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25 −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4,5+7 ÷2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40660601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smtClean="0">
                          <a:latin typeface="Cambria Math"/>
                        </a:rPr>
                        <m:t>L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</m:t>
                      </m:r>
                      <m:r>
                        <a:rPr lang="fr-FR" sz="800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quotient</m:t>
                      </m:r>
                      <m:r>
                        <a:rPr lang="fr-FR" sz="8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22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triple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5,1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8343348"/>
      </p:ext>
    </p:extLst>
  </p:cSld>
  <p:clrMapOvr>
    <a:masterClrMapping/>
  </p:clrMapOvr>
  <p:transition spd="slow" advTm="2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 h 45 + 13 h 20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1400</TotalTime>
  <Words>119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et les durées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35</cp:revision>
  <dcterms:created xsi:type="dcterms:W3CDTF">2017-10-13T11:15:43Z</dcterms:created>
  <dcterms:modified xsi:type="dcterms:W3CDTF">2019-07-01T10:20:22Z</dcterms:modified>
</cp:coreProperties>
</file>