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29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83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60794904"/>
      </p:ext>
    </p:extLst>
  </p:cSld>
  <p:clrMapOvr>
    <a:masterClrMapping/>
  </p:clrMapOvr>
  <p:transition spd="slow" advTm="2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26496204"/>
      </p:ext>
    </p:extLst>
  </p:cSld>
  <p:clrMapOvr>
    <a:masterClrMapping/>
  </p:clrMapOvr>
  <p:transition spd="slow" advTm="2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33078216"/>
      </p:ext>
    </p:extLst>
  </p:cSld>
  <p:clrMapOvr>
    <a:masterClrMapping/>
  </p:clrMapOvr>
  <p:transition spd="slow" advTm="2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0182716"/>
      </p:ext>
    </p:extLst>
  </p:cSld>
  <p:clrMapOvr>
    <a:masterClrMapping/>
  </p:clrMapOvr>
  <p:transition spd="slow" advTm="2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39117409"/>
      </p:ext>
    </p:extLst>
  </p:cSld>
  <p:clrMapOvr>
    <a:masterClrMapping/>
  </p:clrMapOvr>
  <p:transition spd="slow" advTm="2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40606828"/>
      </p:ext>
    </p:extLst>
  </p:cSld>
  <p:clrMapOvr>
    <a:masterClrMapping/>
  </p:clrMapOvr>
  <p:transition spd="slow" advTm="2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83505055"/>
      </p:ext>
    </p:extLst>
  </p:cSld>
  <p:clrMapOvr>
    <a:masterClrMapping/>
  </p:clrMapOvr>
  <p:transition spd="slow" advTm="2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80526733"/>
      </p:ext>
    </p:extLst>
  </p:cSld>
  <p:clrMapOvr>
    <a:masterClrMapping/>
  </p:clrMapOvr>
  <p:transition spd="slow" advTm="2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08016599"/>
      </p:ext>
    </p:extLst>
  </p:cSld>
  <p:clrMapOvr>
    <a:masterClrMapping/>
  </p:clrMapOvr>
  <p:transition spd="slow" advTm="2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18140036"/>
      </p:ext>
    </p:extLst>
  </p:cSld>
  <p:clrMapOvr>
    <a:masterClrMapping/>
  </p:clrMapOvr>
  <p:transition spd="slow" advTm="2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38900575"/>
      </p:ext>
    </p:extLst>
  </p:cSld>
  <p:clrMapOvr>
    <a:masterClrMapping/>
  </p:clrMapOvr>
  <p:transition spd="slow" advTm="2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94667-A641-4350-A097-91B750120E08}" type="datetimeFigureOut">
              <a:rPr lang="fr-FR" smtClean="0"/>
              <a:pPr/>
              <a:t>14/12/2022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7726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slow" advTm="2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5DC0618-8CFB-49F7-837C-66D2F02F8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722" y="818322"/>
            <a:ext cx="8915399" cy="2262781"/>
          </a:xfrm>
        </p:spPr>
        <p:txBody>
          <a:bodyPr>
            <a:noAutofit/>
          </a:bodyPr>
          <a:lstStyle/>
          <a:p>
            <a:r>
              <a:rPr lang="fr-FR" sz="4400" dirty="0">
                <a:solidFill>
                  <a:srgbClr val="002060"/>
                </a:solidFill>
              </a:rPr>
              <a:t>Test 7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EA2FB9E7-2640-4B39-BE63-21B4FF9D5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0279" y="3382721"/>
            <a:ext cx="9144000" cy="1655762"/>
          </a:xfrm>
        </p:spPr>
        <p:txBody>
          <a:bodyPr>
            <a:normAutofit fontScale="92500" lnSpcReduction="20000"/>
          </a:bodyPr>
          <a:lstStyle/>
          <a:p>
            <a:endParaRPr lang="fr-FR" dirty="0"/>
          </a:p>
          <a:p>
            <a:pPr algn="ctr"/>
            <a:r>
              <a:rPr lang="fr-FR" sz="3200" b="1" dirty="0"/>
              <a:t>Attention : vous avez droit entre </a:t>
            </a:r>
          </a:p>
          <a:p>
            <a:pPr algn="ctr"/>
            <a:r>
              <a:rPr lang="fr-FR" sz="3200" b="1" dirty="0"/>
              <a:t>15 et 30 secondes par calcul</a:t>
            </a:r>
          </a:p>
        </p:txBody>
      </p:sp>
      <p:pic>
        <p:nvPicPr>
          <p:cNvPr id="1028" name="Picture 4" descr="Résultat de recherche d'images pour &quot;attention&quot;">
            <a:extLst>
              <a:ext uri="{FF2B5EF4-FFF2-40B4-BE49-F238E27FC236}">
                <a16:creationId xmlns:a16="http://schemas.microsoft.com/office/drawing/2014/main" xmlns="" id="{1BD84AFF-6F4A-430E-A589-ABA611E37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272" y="3568793"/>
            <a:ext cx="2381450" cy="1983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78478980"/>
      </p:ext>
    </p:extLst>
  </p:cSld>
  <p:clrMapOvr>
    <a:masterClrMapping/>
  </p:clrMapOvr>
  <p:transition spd="slow" advTm="20000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9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4400" dirty="0">
                <a:latin typeface="Times New Roman" pitchFamily="18" charset="0"/>
                <a:cs typeface="Times New Roman" pitchFamily="18" charset="0"/>
                <a:sym typeface="Symbol"/>
              </a:rPr>
              <a:t>Compléter ce tableau de proportionnalité</a:t>
            </a:r>
          </a:p>
          <a:p>
            <a:pPr algn="ctr">
              <a:buNone/>
            </a:pP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813907" y="3216682"/>
          <a:ext cx="4320000" cy="18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 advTm="15000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10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4400" dirty="0">
                <a:latin typeface="Times New Roman" pitchFamily="18" charset="0"/>
                <a:cs typeface="Times New Roman" pitchFamily="18" charset="0"/>
                <a:sym typeface="Symbol"/>
              </a:rPr>
              <a:t>Compléter ce tableau de proportionnalité</a:t>
            </a:r>
          </a:p>
          <a:p>
            <a:pPr algn="ctr">
              <a:buNone/>
            </a:pPr>
            <a:r>
              <a:rPr lang="fr-FR" sz="44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872522" y="3216682"/>
          <a:ext cx="4320000" cy="18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 advTm="15000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5DC0618-8CFB-49F7-837C-66D2F02F8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722" y="818322"/>
            <a:ext cx="8915399" cy="2262781"/>
          </a:xfrm>
        </p:spPr>
        <p:txBody>
          <a:bodyPr/>
          <a:lstStyle/>
          <a:p>
            <a:r>
              <a:rPr lang="fr-FR" dirty="0">
                <a:solidFill>
                  <a:srgbClr val="002060"/>
                </a:solidFill>
              </a:rPr>
              <a:t>LE TEST EST TERMINE</a:t>
            </a:r>
          </a:p>
        </p:txBody>
      </p:sp>
    </p:spTree>
    <p:extLst>
      <p:ext uri="{BB962C8B-B14F-4D97-AF65-F5344CB8AC3E}">
        <p14:creationId xmlns:p14="http://schemas.microsoft.com/office/powerpoint/2010/main" xmlns="" val="2905366311"/>
      </p:ext>
    </p:extLst>
  </p:cSld>
  <p:clrMapOvr>
    <a:masterClrMapping/>
  </p:clrMapOvr>
  <p:transition spd="slow" advTm="10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9  12  ( 14)</a:t>
            </a:r>
          </a:p>
        </p:txBody>
      </p:sp>
    </p:spTree>
  </p:cSld>
  <p:clrMapOvr>
    <a:masterClrMapping/>
  </p:clrMapOvr>
  <p:transition spd="slow" advTm="25000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3  3  15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 2 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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 5)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4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5 + 16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÷ (</a:t>
            </a: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 8)  9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5000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4  ( 5) 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 7 + 13</a:t>
            </a:r>
          </a:p>
        </p:txBody>
      </p:sp>
    </p:spTree>
  </p:cSld>
  <p:clrMapOvr>
    <a:masterClrMapping/>
  </p:clrMapOvr>
  <p:transition spd="slow" advTm="25000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6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1323" y="2015732"/>
            <a:ext cx="10433531" cy="345061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[30  4  ( 5)] 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÷ </a:t>
            </a: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( 5</a:t>
            </a:r>
            <a:r>
              <a:rPr lang="fr-FR" sz="8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slow" advTm="30000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7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015732"/>
            <a:ext cx="12039599" cy="345061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6000" dirty="0">
                <a:latin typeface="Times New Roman" pitchFamily="18" charset="0"/>
                <a:cs typeface="Times New Roman" pitchFamily="18" charset="0"/>
                <a:sym typeface="Symbol"/>
              </a:rPr>
              <a:t>4  ( 2) </a:t>
            </a:r>
            <a:r>
              <a:rPr lang="fr-FR" sz="6000" dirty="0">
                <a:latin typeface="Times New Roman" pitchFamily="18" charset="0"/>
                <a:cs typeface="Times New Roman" pitchFamily="18" charset="0"/>
              </a:rPr>
              <a:t> 0,25 </a:t>
            </a:r>
            <a:r>
              <a:rPr lang="fr-FR" sz="6000" dirty="0"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fr-FR" sz="6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6000" dirty="0">
                <a:latin typeface="Times New Roman" pitchFamily="18" charset="0"/>
                <a:cs typeface="Times New Roman" pitchFamily="18" charset="0"/>
                <a:sym typeface="Symbol"/>
              </a:rPr>
              <a:t> 3)  ( 0,5)</a:t>
            </a:r>
            <a:endParaRPr lang="fr-FR" sz="6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30000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CALCUL 8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>
                <a:latin typeface="Times New Roman" pitchFamily="18" charset="0"/>
                <a:cs typeface="Times New Roman" pitchFamily="18" charset="0"/>
                <a:sym typeface="Symbol"/>
              </a:rPr>
              <a:t>Calculer 10 % de 40 €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5000">
    <p:push dir="u"/>
  </p:transition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1733</TotalTime>
  <Words>137</Words>
  <Application>Microsoft Macintosh PowerPoint</Application>
  <PresentationFormat>Personnalisé</PresentationFormat>
  <Paragraphs>34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Galerie</vt:lpstr>
      <vt:lpstr>Test 7</vt:lpstr>
      <vt:lpstr>CALCUL 1</vt:lpstr>
      <vt:lpstr>CALCUL 2</vt:lpstr>
      <vt:lpstr>CALCUL 3</vt:lpstr>
      <vt:lpstr>CALCUL 4</vt:lpstr>
      <vt:lpstr>CALCUL 5</vt:lpstr>
      <vt:lpstr>CALCUL 6</vt:lpstr>
      <vt:lpstr>CALCUL 7</vt:lpstr>
      <vt:lpstr>CALCUL 8</vt:lpstr>
      <vt:lpstr>CALCUL 9</vt:lpstr>
      <vt:lpstr>CALCUL 10</vt:lpstr>
      <vt:lpstr>LE TEST EST TERMINE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sur les tables de multiplication</dc:title>
  <dc:creator>Victor</dc:creator>
  <cp:lastModifiedBy>HP</cp:lastModifiedBy>
  <cp:revision>46</cp:revision>
  <dcterms:created xsi:type="dcterms:W3CDTF">2017-10-13T11:15:43Z</dcterms:created>
  <dcterms:modified xsi:type="dcterms:W3CDTF">2022-12-14T18:27:52Z</dcterms:modified>
</cp:coreProperties>
</file>