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22" r:id="rId8"/>
    <p:sldId id="320" r:id="rId9"/>
    <p:sldId id="321" r:id="rId10"/>
    <p:sldId id="323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1" d="100"/>
          <a:sy n="71" d="100"/>
        </p:scale>
        <p:origin x="-20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03/11/2019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N°6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30 secondes 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66 par 8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5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 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474" b="-12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51580" y="2015732"/>
            <a:ext cx="9037894" cy="3183285"/>
          </a:xfrm>
        </p:spPr>
        <p:txBody>
          <a:bodyPr>
            <a:normAutofit/>
          </a:bodyPr>
          <a:lstStyle/>
          <a:p>
            <a:pPr lvl="0" algn="ctr">
              <a:buClr>
                <a:srgbClr val="B71E42"/>
              </a:buClr>
              <a:buNone/>
            </a:pPr>
            <a:r>
              <a:rPr lang="fr-FR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945526" y="3223486"/>
          <a:ext cx="5235421" cy="1387702"/>
        </p:xfrm>
        <a:graphic>
          <a:graphicData uri="http://schemas.openxmlformats.org/presentationml/2006/ole">
            <p:oleObj spid="_x0000_s1026" name="Equation" r:id="rId3" imgW="1054080" imgH="27936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+ 12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Calculer 10 % de 158 g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521961" y="3049134"/>
          <a:ext cx="1554050" cy="2136819"/>
        </p:xfrm>
        <a:graphic>
          <a:graphicData uri="http://schemas.openxmlformats.org/presentationml/2006/ole">
            <p:oleObj spid="_x0000_s2050" name="Equation" r:id="rId3" imgW="304560" imgH="4190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5190" y="2015732"/>
            <a:ext cx="1017436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l’écriture scientifique de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860255" y="3248524"/>
          <a:ext cx="3942712" cy="1401853"/>
        </p:xfrm>
        <a:graphic>
          <a:graphicData uri="http://schemas.openxmlformats.org/presentationml/2006/ole">
            <p:oleObj spid="_x0000_s3074" name="Equation" r:id="rId3" imgW="57132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1735</TotalTime>
  <Words>98</Words>
  <Application>Microsoft Office PowerPoint</Application>
  <PresentationFormat>Personnalisé</PresentationFormat>
  <Paragraphs>31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N°6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75</cp:revision>
  <dcterms:created xsi:type="dcterms:W3CDTF">2017-10-13T11:15:43Z</dcterms:created>
  <dcterms:modified xsi:type="dcterms:W3CDTF">2019-11-03T10:56:47Z</dcterms:modified>
</cp:coreProperties>
</file>