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486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 d’opérations sans parenthèses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</a:t>
            </a:r>
            <a:r>
              <a:rPr lang="fr-FR" sz="3200" b="1" dirty="0" smtClean="0"/>
              <a:t>entre 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15 </a:t>
            </a:r>
            <a:r>
              <a:rPr lang="fr-FR" sz="3200" b="1" dirty="0" smtClean="0"/>
              <a:t>et 20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6</m:t>
                    </m:r>
                    <m:r>
                      <a:rPr lang="fr-FR" sz="8000" b="0" i="1" smtClean="0">
                        <a:latin typeface="Cambria Math"/>
                      </a:rPr>
                      <m:t>4</m:t>
                    </m:r>
                    <m:r>
                      <a:rPr lang="fr-FR" sz="8000" i="1">
                        <a:latin typeface="Cambria Math"/>
                      </a:rPr>
                      <m:t> −</m:t>
                    </m:r>
                    <m:r>
                      <a:rPr lang="fr-FR" sz="8000" b="0" i="1" smtClean="0">
                        <a:latin typeface="Cambria Math"/>
                      </a:rPr>
                      <m:t>5</m:t>
                    </m:r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7 + 13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775662483"/>
      </p:ext>
    </p:extLst>
  </p:cSld>
  <p:clrMapOvr>
    <a:masterClrMapping/>
  </p:clrMapOvr>
  <p:transition spd="slow" advTm="20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5</m:t>
                    </m:r>
                    <m:r>
                      <a:rPr lang="fr-FR" sz="8000" b="0" i="1" smtClean="0">
                        <a:latin typeface="Cambria Math"/>
                      </a:rPr>
                      <m:t>5</m:t>
                    </m:r>
                    <m:r>
                      <a:rPr lang="fr-FR" sz="8000" i="1" smtClean="0">
                        <a:latin typeface="Cambria Math"/>
                      </a:rPr>
                      <m:t> :</m:t>
                    </m:r>
                    <m:r>
                      <a:rPr lang="fr-FR" sz="8000" b="0" i="1" smtClean="0">
                        <a:latin typeface="Cambria Math"/>
                      </a:rPr>
                      <m:t>5</m:t>
                    </m:r>
                    <m:r>
                      <a:rPr lang="fr-FR" sz="8000" i="1">
                        <a:latin typeface="Cambria Math"/>
                      </a:rPr>
                      <m:t> −</m:t>
                    </m:r>
                    <m:r>
                      <a:rPr lang="fr-FR" sz="8000" b="0" i="1" smtClean="0">
                        <a:latin typeface="Cambria Math"/>
                      </a:rPr>
                      <m:t>2</m:t>
                    </m:r>
                    <m:r>
                      <a:rPr lang="fr-FR" sz="8000" i="1">
                        <a:latin typeface="Cambria Math"/>
                      </a:rPr>
                      <m:t>,2×</m:t>
                    </m:r>
                  </m:oMath>
                </a14:m>
                <a:r>
                  <a:rPr lang="fr-FR" sz="8000" dirty="0" smtClean="0"/>
                  <a:t> 5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756551913"/>
      </p:ext>
    </p:extLst>
  </p:cSld>
  <p:clrMapOvr>
    <a:masterClrMapping/>
  </p:clrMapOvr>
  <p:transition spd="slow" advTm="20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1</m:t>
                      </m:r>
                      <m:r>
                        <a:rPr lang="fr-FR" sz="8000" b="0" i="1" smtClean="0">
                          <a:latin typeface="Cambria Math"/>
                        </a:rPr>
                        <m:t>7+6 −5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xmlns="" val="350911449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3</m:t>
                      </m:r>
                      <m:r>
                        <a:rPr lang="fr-FR" sz="8000" b="0" i="1" smtClean="0">
                          <a:latin typeface="Cambria Math"/>
                        </a:rPr>
                        <m:t>6 −15 −7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211103401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3</m:t>
                      </m:r>
                      <m:r>
                        <a:rPr lang="fr-FR" sz="8000" b="0" i="1" smtClean="0">
                          <a:latin typeface="Cambria Math"/>
                        </a:rPr>
                        <m:t>+7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41057434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>
                        <a:latin typeface="Cambria Math"/>
                      </a:rPr>
                      <m:t>8×</m:t>
                    </m:r>
                  </m:oMath>
                </a14:m>
                <a:r>
                  <a:rPr lang="fr-FR" sz="8000" dirty="0" smtClean="0"/>
                  <a:t> 8 – 5 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140660601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3</m:t>
                      </m:r>
                      <m:r>
                        <a:rPr lang="fr-FR" sz="8000" b="0" i="1" smtClean="0">
                          <a:latin typeface="Cambria Math"/>
                        </a:rPr>
                        <m:t>8 −36 :9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96607038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>
                        <a:latin typeface="Cambria Math"/>
                      </a:rPr>
                      <m:t>6×</m:t>
                    </m:r>
                  </m:oMath>
                </a14:m>
                <a:r>
                  <a:rPr lang="fr-FR" sz="8000" dirty="0" smtClean="0"/>
                  <a:t> 5 : 2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15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19 :2+4,5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408343348"/>
      </p:ext>
    </p:extLst>
  </p:cSld>
  <p:clrMapOvr>
    <a:masterClrMapping/>
  </p:clrMapOvr>
  <p:transition spd="slow" advTm="20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6B9EDD6-E726-42A5-92F8-5F2AB3755D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9,</m:t>
                    </m:r>
                    <m:r>
                      <a:rPr lang="fr-FR" sz="8000" b="0" i="1" smtClean="0">
                        <a:latin typeface="Cambria Math"/>
                      </a:rPr>
                      <m:t>8</m:t>
                    </m:r>
                    <m:r>
                      <a:rPr lang="fr-FR" sz="8000" i="1">
                        <a:latin typeface="Cambria Math"/>
                      </a:rPr>
                      <m:t> −</m:t>
                    </m:r>
                    <m:r>
                      <a:rPr lang="fr-FR" sz="8000" b="0" i="1" smtClean="0">
                        <a:latin typeface="Cambria Math"/>
                      </a:rPr>
                      <m:t>3</m:t>
                    </m:r>
                    <m:r>
                      <a:rPr lang="fr-FR" sz="8000" i="1">
                        <a:latin typeface="Cambria Math"/>
                      </a:rPr>
                      <m:t>,1×</m:t>
                    </m:r>
                  </m:oMath>
                </a14:m>
                <a:r>
                  <a:rPr lang="fr-FR" sz="8000" dirty="0" smtClean="0"/>
                  <a:t> 3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6B9EDD6-E726-42A5-92F8-5F2AB3755D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439475794"/>
      </p:ext>
    </p:extLst>
  </p:cSld>
  <p:clrMapOvr>
    <a:masterClrMapping/>
  </p:clrMapOvr>
  <p:transition spd="slow" advTm="20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1374</TotalTime>
  <Words>43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 d’opérations sans parenthèses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utilisateur</cp:lastModifiedBy>
  <cp:revision>23</cp:revision>
  <dcterms:created xsi:type="dcterms:W3CDTF">2017-10-13T11:15:43Z</dcterms:created>
  <dcterms:modified xsi:type="dcterms:W3CDTF">2019-06-28T14:23:27Z</dcterms:modified>
</cp:coreProperties>
</file>