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309" r:id="rId3"/>
    <p:sldId id="310" r:id="rId4"/>
    <p:sldId id="311" r:id="rId5"/>
    <p:sldId id="314" r:id="rId6"/>
    <p:sldId id="316" r:id="rId7"/>
    <p:sldId id="322" r:id="rId8"/>
    <p:sldId id="319" r:id="rId9"/>
    <p:sldId id="321" r:id="rId10"/>
    <p:sldId id="323" r:id="rId11"/>
    <p:sldId id="325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235" autoAdjust="0"/>
    <p:restoredTop sz="86429" autoAdjust="0"/>
  </p:normalViewPr>
  <p:slideViewPr>
    <p:cSldViewPr snapToGrid="0">
      <p:cViewPr>
        <p:scale>
          <a:sx n="81" d="100"/>
          <a:sy n="81" d="100"/>
        </p:scale>
        <p:origin x="-37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02/11/2020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N°5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et 30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  3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fr-FR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3921368" y="3391813"/>
                <a:ext cx="5152293" cy="153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66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66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fr-FR" sz="6600" dirty="0" smtClean="0"/>
                  <a:t> ÷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66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fr-FR" sz="66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fr-FR" sz="6600" b="0" i="1" smtClean="0">
                        <a:latin typeface="Cambria Math"/>
                      </a:rPr>
                      <m:t> − </m:t>
                    </m:r>
                    <m:f>
                      <m:fPr>
                        <m:ctrlPr>
                          <a:rPr lang="fr-FR" sz="6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66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fr-FR" sz="6600" b="0" i="1" smtClean="0">
                            <a:latin typeface="Cambria Math"/>
                          </a:rPr>
                          <m:t>14</m:t>
                        </m:r>
                      </m:den>
                    </m:f>
                    <m:r>
                      <a:rPr lang="fr-FR" sz="6600" b="0" i="1" smtClean="0">
                        <a:latin typeface="Cambria Math"/>
                      </a:rPr>
                      <m:t>)</m:t>
                    </m:r>
                  </m:oMath>
                </a14:m>
                <a:endParaRPr lang="fr-FR" sz="66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1368" y="3391813"/>
                <a:ext cx="5152293" cy="1530099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t="-1992" b="-1394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472940344"/>
      </p:ext>
    </p:extLst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4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3</a:t>
            </a:r>
            <a:endParaRPr lang="fr-FR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8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²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6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(4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7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Calculer 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4944696" y="3116627"/>
          <a:ext cx="2722408" cy="1103679"/>
        </p:xfrm>
        <a:graphic>
          <a:graphicData uri="http://schemas.openxmlformats.org/presentationml/2006/ole">
            <p:oleObj spid="_x0000_s1026" name="Equation" r:id="rId3" imgW="469800" imgH="190440" progId="Equation.DSMT4">
              <p:embed/>
            </p:oleObj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9896359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20 % de 55 €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Donner l’écriture décimale de 28,3 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7082202" y="3135312"/>
          <a:ext cx="1839068" cy="1014658"/>
        </p:xfrm>
        <a:graphic>
          <a:graphicData uri="http://schemas.openxmlformats.org/presentationml/2006/ole">
            <p:oleObj spid="_x0000_s2050" name="Equation" r:id="rId3" imgW="368280" imgH="203040" progId="Equation.DSMT4">
              <p:embed/>
            </p:oleObj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3047" y="2015732"/>
            <a:ext cx="11207262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49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²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7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Quels sont le quotient et le reste dans la division euclidienne de 67 par 7 ?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et 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+ 3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) (5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1707</TotalTime>
  <Words>103</Words>
  <Application>Microsoft Office PowerPoint</Application>
  <PresentationFormat>Personnalisé</PresentationFormat>
  <Paragraphs>30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N°5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59</cp:revision>
  <dcterms:created xsi:type="dcterms:W3CDTF">2017-10-13T11:15:43Z</dcterms:created>
  <dcterms:modified xsi:type="dcterms:W3CDTF">2020-11-02T17:35:45Z</dcterms:modified>
</cp:coreProperties>
</file>