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5 sur addition et soustraction de deux relatifs ET PRIORITES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10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 6  35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 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+ 7)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8,7  1,3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 ( 14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5,7  14,8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+ 12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8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22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1684</TotalTime>
  <Words>102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5 sur addition et soustraction de deux relatifs ET PRIORITES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32</cp:revision>
  <dcterms:created xsi:type="dcterms:W3CDTF">2017-10-13T11:15:43Z</dcterms:created>
  <dcterms:modified xsi:type="dcterms:W3CDTF">2019-11-03T15:44:57Z</dcterms:modified>
</cp:coreProperties>
</file>