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26/08/2019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26/08/2019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2060"/>
                </a:solidFill>
                <a:latin typeface="Gill Sans MT"/>
              </a:rPr>
              <a:t>Test sur les tables de multiplication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Attention : vous avez droit à 8 secondes par calcul</a:t>
            </a:r>
            <a:endParaRPr lang="fr-FR" sz="3200" b="0" strike="noStrike" spc="-1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EBE8ED70-EB74-461C-9198-F95E6F5EC61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2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7F31FDC2-ACC6-44E7-87E8-1D0AA638F43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FB3FC991-01D2-4118-BEF6-59790B8E4F6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1E0A96B-7323-4EE8-BFF0-8AA40BBA4C59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B3339976-5C6C-4641-A0D2-0322263537E8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29F699AC-0476-437F-BEC7-D837AA8E105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27,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4C3EC9DC-692C-4280-A5AF-4E06071E766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5C0A9C4-478A-4D9E-85AF-783228421AE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EFAD1DC-5FEF-4905-92C1-9C6F6AE81CD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63,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69EE3DF8-17FD-4814-827B-27A55325E8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15,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3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F573F8B-942F-4F7F-AB2F-A37B57F920A2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6ABA1762-9AEA-46EC-929D-FE3C8EFF0EC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81,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4B19511-A5A0-41CC-A9B2-C6A7E000759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72,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A4084CEC-8DF0-47D2-A1E7-1ADC9D2C6EAA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TextShape 2">
            <a:extLst>
              <a:ext uri="{FF2B5EF4-FFF2-40B4-BE49-F238E27FC236}">
                <a16:creationId xmlns:a16="http://schemas.microsoft.com/office/drawing/2014/main" xmlns="" id="{CA2A4B07-8958-4A71-8F12-B4A20DDAFB1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49,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D0AB6881-078C-4220-BC49-AB0E4109CEE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9AD2D576-233C-401F-B8CD-B885F9F45D3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49220E52-93F8-46BC-AEB2-7CB01F3A6B1D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54,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xmlns="" id="{8F2002E0-F27C-4E33-9369-F314198D949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6000" spc="-1" dirty="0" smtClean="0">
                <a:solidFill>
                  <a:srgbClr val="000000"/>
                </a:solidFill>
                <a:latin typeface="Times New Roman"/>
              </a:rPr>
              <a:t>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1659</TotalTime>
  <Words>220</Words>
  <Application>Microsoft Office PowerPoint</Application>
  <PresentationFormat>Personnalisé</PresentationFormat>
  <Paragraphs>45</Paragraphs>
  <Slides>22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2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55</cp:revision>
  <dcterms:created xsi:type="dcterms:W3CDTF">2017-10-13T11:15:43Z</dcterms:created>
  <dcterms:modified xsi:type="dcterms:W3CDTF">2019-08-26T16:10:46Z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