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309" r:id="rId3"/>
    <p:sldId id="310" r:id="rId4"/>
    <p:sldId id="312" r:id="rId5"/>
    <p:sldId id="313" r:id="rId6"/>
    <p:sldId id="317" r:id="rId7"/>
    <p:sldId id="322" r:id="rId8"/>
    <p:sldId id="319" r:id="rId9"/>
    <p:sldId id="321" r:id="rId10"/>
    <p:sldId id="323" r:id="rId11"/>
    <p:sldId id="325" r:id="rId12"/>
    <p:sldId id="30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4588" autoAdjust="0"/>
    <p:restoredTop sz="86429" autoAdjust="0"/>
  </p:normalViewPr>
  <p:slideViewPr>
    <p:cSldViewPr snapToGrid="0">
      <p:cViewPr>
        <p:scale>
          <a:sx n="81" d="100"/>
          <a:sy n="81" d="100"/>
        </p:scale>
        <p:origin x="198" y="35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15/10/2022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60794904"/>
      </p:ext>
    </p:extLst>
  </p:cSld>
  <p:clrMapOvr>
    <a:masterClrMapping/>
  </p:clrMapOvr>
  <p:transition spd="slow" advTm="8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15/10/2022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26496204"/>
      </p:ext>
    </p:extLst>
  </p:cSld>
  <p:clrMapOvr>
    <a:masterClrMapping/>
  </p:clrMapOvr>
  <p:transition spd="slow" advTm="8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15/10/2022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33078216"/>
      </p:ext>
    </p:extLst>
  </p:cSld>
  <p:clrMapOvr>
    <a:masterClrMapping/>
  </p:clrMapOvr>
  <p:transition spd="slow" advTm="8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15/10/2022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0182716"/>
      </p:ext>
    </p:extLst>
  </p:cSld>
  <p:clrMapOvr>
    <a:masterClrMapping/>
  </p:clrMapOvr>
  <p:transition spd="slow" advTm="8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15/10/2022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39117409"/>
      </p:ext>
    </p:extLst>
  </p:cSld>
  <p:clrMapOvr>
    <a:masterClrMapping/>
  </p:clrMapOvr>
  <p:transition spd="slow" advTm="8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15/10/2022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40606828"/>
      </p:ext>
    </p:extLst>
  </p:cSld>
  <p:clrMapOvr>
    <a:masterClrMapping/>
  </p:clrMapOvr>
  <p:transition spd="slow" advTm="8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15/10/2022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83505055"/>
      </p:ext>
    </p:extLst>
  </p:cSld>
  <p:clrMapOvr>
    <a:masterClrMapping/>
  </p:clrMapOvr>
  <p:transition spd="slow" advTm="8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15/10/2022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80526733"/>
      </p:ext>
    </p:extLst>
  </p:cSld>
  <p:clrMapOvr>
    <a:masterClrMapping/>
  </p:clrMapOvr>
  <p:transition spd="slow" advTm="8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15/10/2022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08016599"/>
      </p:ext>
    </p:extLst>
  </p:cSld>
  <p:clrMapOvr>
    <a:masterClrMapping/>
  </p:clrMapOvr>
  <p:transition spd="slow" advTm="8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15/10/2022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18140036"/>
      </p:ext>
    </p:extLst>
  </p:cSld>
  <p:clrMapOvr>
    <a:masterClrMapping/>
  </p:clrMapOvr>
  <p:transition spd="slow" advTm="8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15/10/2022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38900575"/>
      </p:ext>
    </p:extLst>
  </p:cSld>
  <p:clrMapOvr>
    <a:masterClrMapping/>
  </p:clrMapOvr>
  <p:transition spd="slow" advTm="8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15/10/2022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8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rmAutofit fontScale="90000"/>
          </a:bodyPr>
          <a:lstStyle/>
          <a:p>
            <a:r>
              <a:rPr lang="fr-FR" dirty="0">
                <a:solidFill>
                  <a:srgbClr val="002060"/>
                </a:solidFill>
              </a:rPr>
              <a:t>Test sur </a:t>
            </a:r>
            <a:r>
              <a:rPr lang="fr-FR" dirty="0" smtClean="0">
                <a:solidFill>
                  <a:srgbClr val="002060"/>
                </a:solidFill>
              </a:rPr>
              <a:t>le CALCUL </a:t>
            </a:r>
            <a:r>
              <a:rPr lang="fr-FR" smtClean="0">
                <a:solidFill>
                  <a:srgbClr val="002060"/>
                </a:solidFill>
              </a:rPr>
              <a:t>littÉraL</a:t>
            </a:r>
            <a:r>
              <a:rPr lang="fr-FR" dirty="0" smtClean="0">
                <a:solidFill>
                  <a:srgbClr val="002060"/>
                </a:solidFill>
              </a:rPr>
              <a:t>  et ARITHMÉTIQUE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85000" lnSpcReduction="1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</a:t>
            </a:r>
            <a:r>
              <a:rPr lang="fr-FR" sz="3200" b="1" dirty="0" smtClean="0"/>
              <a:t>avez</a:t>
            </a:r>
            <a:r>
              <a:rPr lang="fr-FR" sz="3200" b="1" baseline="0" dirty="0" smtClean="0"/>
              <a:t> </a:t>
            </a:r>
            <a:r>
              <a:rPr lang="fr-FR" sz="3200" b="1" dirty="0" smtClean="0"/>
              <a:t>droit entre 15 </a:t>
            </a:r>
            <a:r>
              <a:rPr lang="fr-FR" sz="3200" b="1" smtClean="0"/>
              <a:t>et 35</a:t>
            </a:r>
            <a:endParaRPr lang="fr-FR" sz="3200" b="1" dirty="0" smtClean="0"/>
          </a:p>
          <a:p>
            <a:pPr algn="ctr"/>
            <a:r>
              <a:rPr lang="fr-FR" sz="3200" b="1" dirty="0" smtClean="0"/>
              <a:t> </a:t>
            </a:r>
            <a:r>
              <a:rPr lang="fr-FR" sz="3200" b="1" dirty="0"/>
              <a:t>secondes </a:t>
            </a:r>
            <a:r>
              <a:rPr lang="fr-FR" sz="3200" b="1" dirty="0" smtClean="0"/>
              <a:t>suivant les calculs</a:t>
            </a:r>
            <a:endParaRPr lang="fr-FR" sz="3200" b="1" dirty="0"/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="" xmlns:a16="http://schemas.microsoft.com/office/drawing/2014/main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78478980"/>
      </p:ext>
    </p:extLst>
  </p:cSld>
  <p:clrMapOvr>
    <a:masterClrMapping/>
  </p:clrMapOvr>
  <p:transition spd="slow" advTm="7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9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Développer et réduire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(8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4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)(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3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+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 7)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35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10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 lIns="0">
            <a:normAutofit/>
          </a:bodyPr>
          <a:lstStyle/>
          <a:p>
            <a:pPr>
              <a:buNone/>
            </a:pPr>
            <a:r>
              <a:rPr lang="fr-FR" sz="4800" dirty="0" smtClean="0"/>
              <a:t>Quels sont le quotient et le </a:t>
            </a:r>
            <a:r>
              <a:rPr lang="fr-FR" sz="4800" dirty="0" smtClean="0"/>
              <a:t>reste dans </a:t>
            </a:r>
            <a:r>
              <a:rPr lang="fr-FR" sz="4800" dirty="0" smtClean="0"/>
              <a:t>la division euclidienne de 67 par 8 ? </a:t>
            </a:r>
            <a:endParaRPr lang="fr-FR" sz="4800" dirty="0"/>
          </a:p>
        </p:txBody>
      </p:sp>
    </p:spTree>
    <p:extLst>
      <p:ext uri="{BB962C8B-B14F-4D97-AF65-F5344CB8AC3E}">
        <p14:creationId xmlns:p14="http://schemas.microsoft.com/office/powerpoint/2010/main" xmlns="" val="4270947051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FIN DU TEST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Calculer pour 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= 2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²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Calculer pour 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5</a:t>
            </a:r>
            <a:endParaRPr lang="fr-FR" sz="6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(2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)²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51579" y="2015732"/>
            <a:ext cx="10177713" cy="3450613"/>
          </a:xfrm>
        </p:spPr>
        <p:txBody>
          <a:bodyPr anchor="t">
            <a:normAutofit lnSpcReduction="10000"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Réduire</a:t>
            </a:r>
          </a:p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5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²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+ 3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8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²  7</a:t>
            </a:r>
            <a:endParaRPr lang="fr-FR" sz="6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endParaRPr lang="fr-FR" sz="6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Calculer 25 % de 36 €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5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Réduire</a:t>
            </a:r>
          </a:p>
          <a:p>
            <a:pPr algn="ctr">
              <a:buNone/>
            </a:pP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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8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²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7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²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7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6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5815" y="2015732"/>
            <a:ext cx="11136924" cy="3450613"/>
          </a:xfrm>
        </p:spPr>
        <p:txBody>
          <a:bodyPr anchor="t">
            <a:normAutofit/>
          </a:bodyPr>
          <a:lstStyle/>
          <a:p>
            <a:pPr algn="ctr">
              <a:buNone/>
            </a:pPr>
            <a:r>
              <a:rPr lang="fr-FR" sz="4800" dirty="0" smtClean="0">
                <a:latin typeface="Times New Roman" pitchFamily="18" charset="0"/>
                <a:cs typeface="Times New Roman" pitchFamily="18" charset="0"/>
              </a:rPr>
              <a:t>Décomposer en produit de facteurs premiers  </a:t>
            </a:r>
          </a:p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72</a:t>
            </a: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7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Développer 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7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6)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8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Factoriser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5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² + 25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1699</TotalTime>
  <Words>127</Words>
  <Application>Microsoft Office PowerPoint</Application>
  <PresentationFormat>Personnalisé</PresentationFormat>
  <Paragraphs>35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Galerie</vt:lpstr>
      <vt:lpstr>Test sur le CALCUL littÉraL  et ARITHMÉTIQUE</vt:lpstr>
      <vt:lpstr>CALCUL 1</vt:lpstr>
      <vt:lpstr>CALCUL 2</vt:lpstr>
      <vt:lpstr>CALCUL 3</vt:lpstr>
      <vt:lpstr>CALCUL 4</vt:lpstr>
      <vt:lpstr>CALCUL 5</vt:lpstr>
      <vt:lpstr>CALCUL 6</vt:lpstr>
      <vt:lpstr>CALCUL 7</vt:lpstr>
      <vt:lpstr>CALCUL 8</vt:lpstr>
      <vt:lpstr>CALCUL 9</vt:lpstr>
      <vt:lpstr>CALCUL 10</vt:lpstr>
      <vt:lpstr>FIN DU TEST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HP</cp:lastModifiedBy>
  <cp:revision>45</cp:revision>
  <dcterms:created xsi:type="dcterms:W3CDTF">2017-10-13T11:15:43Z</dcterms:created>
  <dcterms:modified xsi:type="dcterms:W3CDTF">2022-10-15T06:36:10Z</dcterms:modified>
</cp:coreProperties>
</file>