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300" y="-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>
                <a:solidFill>
                  <a:srgbClr val="002060"/>
                </a:solidFill>
              </a:rPr>
              <a:t>Test </a:t>
            </a:r>
            <a:r>
              <a:rPr lang="fr-FR" sz="4400" smtClean="0">
                <a:solidFill>
                  <a:srgbClr val="002060"/>
                </a:solidFill>
              </a:rPr>
              <a:t>4 sur </a:t>
            </a:r>
            <a:r>
              <a:rPr lang="fr-FR" sz="4400" dirty="0" smtClean="0">
                <a:solidFill>
                  <a:srgbClr val="002060"/>
                </a:solidFill>
              </a:rPr>
              <a:t>addition et soustraction de deux relatifs ET PRIORITES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</a:t>
            </a:r>
            <a:r>
              <a:rPr lang="fr-FR" sz="3200" b="1" dirty="0" smtClean="0"/>
              <a:t>entre</a:t>
            </a:r>
            <a:r>
              <a:rPr lang="fr-FR" sz="3200" b="1" dirty="0" smtClean="0"/>
              <a:t> </a:t>
            </a:r>
            <a:endParaRPr lang="fr-FR" sz="3200" b="1" dirty="0" smtClean="0"/>
          </a:p>
          <a:p>
            <a:pPr algn="ctr"/>
            <a:r>
              <a:rPr lang="fr-FR" sz="3200" b="1" dirty="0" smtClean="0"/>
              <a:t>10 </a:t>
            </a:r>
            <a:r>
              <a:rPr lang="fr-FR" sz="3200" b="1" dirty="0" smtClean="0"/>
              <a:t>et 20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3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 7  8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(18  9)  6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 + 3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5,5  2,3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+ 11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  ( 1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8,2  12,7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  8 + 23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  0,5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28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  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1674</TotalTime>
  <Words>98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4 sur addition et soustraction de deux relatifs ET PRIORITES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28</cp:revision>
  <dcterms:created xsi:type="dcterms:W3CDTF">2017-10-13T11:15:43Z</dcterms:created>
  <dcterms:modified xsi:type="dcterms:W3CDTF">2019-11-03T15:26:24Z</dcterms:modified>
</cp:coreProperties>
</file>