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29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576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60794904"/>
      </p:ext>
    </p:extLst>
  </p:cSld>
  <p:clrMapOvr>
    <a:masterClrMapping/>
  </p:clrMapOvr>
  <p:transition spd="slow" advTm="1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26496204"/>
      </p:ext>
    </p:extLst>
  </p:cSld>
  <p:clrMapOvr>
    <a:masterClrMapping/>
  </p:clrMapOvr>
  <p:transition spd="slow" advTm="1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33078216"/>
      </p:ext>
    </p:extLst>
  </p:cSld>
  <p:clrMapOvr>
    <a:masterClrMapping/>
  </p:clrMapOvr>
  <p:transition spd="slow" advTm="1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182716"/>
      </p:ext>
    </p:extLst>
  </p:cSld>
  <p:clrMapOvr>
    <a:masterClrMapping/>
  </p:clrMapOvr>
  <p:transition spd="slow" advTm="1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9117409"/>
      </p:ext>
    </p:extLst>
  </p:cSld>
  <p:clrMapOvr>
    <a:masterClrMapping/>
  </p:clrMapOvr>
  <p:transition spd="slow" advTm="1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0606828"/>
      </p:ext>
    </p:extLst>
  </p:cSld>
  <p:clrMapOvr>
    <a:masterClrMapping/>
  </p:clrMapOvr>
  <p:transition spd="slow" advTm="1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83505055"/>
      </p:ext>
    </p:extLst>
  </p:cSld>
  <p:clrMapOvr>
    <a:masterClrMapping/>
  </p:clrMapOvr>
  <p:transition spd="slow" advTm="1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80526733"/>
      </p:ext>
    </p:extLst>
  </p:cSld>
  <p:clrMapOvr>
    <a:masterClrMapping/>
  </p:clrMapOvr>
  <p:transition spd="slow" advTm="1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08016599"/>
      </p:ext>
    </p:extLst>
  </p:cSld>
  <p:clrMapOvr>
    <a:masterClrMapping/>
  </p:clrMapOvr>
  <p:transition spd="slow" advTm="1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18140036"/>
      </p:ext>
    </p:extLst>
  </p:cSld>
  <p:clrMapOvr>
    <a:masterClrMapping/>
  </p:clrMapOvr>
  <p:transition spd="slow" advTm="1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38900575"/>
      </p:ext>
    </p:extLst>
  </p:cSld>
  <p:clrMapOvr>
    <a:masterClrMapping/>
  </p:clrMapOvr>
  <p:transition spd="slow" advTm="1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94667-A641-4350-A097-91B750120E08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9CC1B9F-10B8-482A-80DF-B365B4AAE460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726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 advTm="1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0"/>
            <a:ext cx="8915399" cy="2262781"/>
          </a:xfrm>
        </p:spPr>
        <p:txBody>
          <a:bodyPr>
            <a:noAutofit/>
          </a:bodyPr>
          <a:lstStyle/>
          <a:p>
            <a:r>
              <a:rPr lang="fr-FR" sz="4400" dirty="0" smtClean="0">
                <a:solidFill>
                  <a:srgbClr val="002060"/>
                </a:solidFill>
              </a:rPr>
              <a:t>Test n°4</a:t>
            </a:r>
            <a:endParaRPr lang="fr-FR" sz="4400" dirty="0">
              <a:solidFill>
                <a:srgbClr val="00206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EA2FB9E7-2640-4B39-BE63-21B4FF9D5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0279" y="3382721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fr-FR" dirty="0"/>
          </a:p>
          <a:p>
            <a:pPr algn="ctr"/>
            <a:r>
              <a:rPr lang="fr-FR" sz="3200" b="1" dirty="0"/>
              <a:t>Attention : vous avez </a:t>
            </a:r>
            <a:r>
              <a:rPr lang="fr-FR" sz="3200" b="1" dirty="0" smtClean="0"/>
              <a:t>droit entre </a:t>
            </a:r>
          </a:p>
          <a:p>
            <a:pPr algn="ctr"/>
            <a:r>
              <a:rPr lang="fr-FR" sz="3200" b="1" dirty="0" smtClean="0"/>
              <a:t>12 et 25 secondes </a:t>
            </a:r>
            <a:r>
              <a:rPr lang="fr-FR" sz="3200" b="1" dirty="0"/>
              <a:t>par calcul</a:t>
            </a:r>
          </a:p>
        </p:txBody>
      </p:sp>
      <p:pic>
        <p:nvPicPr>
          <p:cNvPr id="1028" name="Picture 4" descr="Résultat de recherche d'images pour &quot;attention&quot;">
            <a:extLst>
              <a:ext uri="{FF2B5EF4-FFF2-40B4-BE49-F238E27FC236}">
                <a16:creationId xmlns="" xmlns:a16="http://schemas.microsoft.com/office/drawing/2014/main" id="{1BD84AFF-6F4A-430E-A589-ABA611E37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272" y="3728591"/>
            <a:ext cx="2381450" cy="1983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78478980"/>
      </p:ext>
    </p:extLst>
  </p:cSld>
  <p:clrMapOvr>
    <a:masterClrMapping/>
  </p:clrMapOvr>
  <p:transition spd="slow" advTm="10000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9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÷ 3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  7  8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5000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(18  9)  6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5DC0618-8CFB-49F7-837C-66D2F02F8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722" y="818322"/>
            <a:ext cx="8915399" cy="2262781"/>
          </a:xfrm>
        </p:spPr>
        <p:txBody>
          <a:bodyPr/>
          <a:lstStyle/>
          <a:p>
            <a:r>
              <a:rPr lang="fr-FR" dirty="0" smtClean="0">
                <a:solidFill>
                  <a:srgbClr val="002060"/>
                </a:solidFill>
              </a:rPr>
              <a:t>LE TEST EST TERMINE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5366311"/>
      </p:ext>
    </p:extLst>
  </p:cSld>
  <p:clrMapOvr>
    <a:masterClrMapping/>
  </p:clrMapOvr>
  <p:transition spd="slow" advTm="8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8 + 3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2000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5,5  2,3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2000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4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+ 11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2000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7  ( 1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5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8,2  12,7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15000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 5  8 + 23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3  0,5 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 9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CALCUL 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28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</a:rPr>
              <a:t>÷ </a:t>
            </a:r>
            <a:r>
              <a:rPr lang="fr-FR" sz="8000" dirty="0" smtClean="0">
                <a:latin typeface="Times New Roman" pitchFamily="18" charset="0"/>
                <a:cs typeface="Times New Roman" pitchFamily="18" charset="0"/>
                <a:sym typeface="Symbol"/>
              </a:rPr>
              <a:t>7  5</a:t>
            </a:r>
            <a:endParaRPr lang="fr-FR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20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1678</TotalTime>
  <Words>89</Words>
  <Application>Microsoft Office PowerPoint</Application>
  <PresentationFormat>Personnalisé</PresentationFormat>
  <Paragraphs>25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Galerie</vt:lpstr>
      <vt:lpstr>Test n°4</vt:lpstr>
      <vt:lpstr>CALCUL 1</vt:lpstr>
      <vt:lpstr>CALCUL 2</vt:lpstr>
      <vt:lpstr>CALCUL 3</vt:lpstr>
      <vt:lpstr>CALCUL 4</vt:lpstr>
      <vt:lpstr>CALCUL 5</vt:lpstr>
      <vt:lpstr>CALCUL 6</vt:lpstr>
      <vt:lpstr>CALCUL 7</vt:lpstr>
      <vt:lpstr>CALCUL 8</vt:lpstr>
      <vt:lpstr>CALCUL 9</vt:lpstr>
      <vt:lpstr>CALCUL 10</vt:lpstr>
      <vt:lpstr>LE TEST EST TERMINE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sur les tables de multiplication</dc:title>
  <dc:creator>Victor</dc:creator>
  <cp:lastModifiedBy>vbertron</cp:lastModifiedBy>
  <cp:revision>32</cp:revision>
  <dcterms:created xsi:type="dcterms:W3CDTF">2017-10-13T11:15:43Z</dcterms:created>
  <dcterms:modified xsi:type="dcterms:W3CDTF">2023-11-06T16:11:05Z</dcterms:modified>
</cp:coreProperties>
</file>