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794904"/>
      </p:ext>
    </p:extLst>
  </p:cSld>
  <p:clrMapOvr>
    <a:masterClrMapping/>
  </p:clrMapOvr>
  <p:transition spd="slow" advTm="20000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6496204"/>
      </p:ext>
    </p:extLst>
  </p:cSld>
  <p:clrMapOvr>
    <a:masterClrMapping/>
  </p:clrMapOvr>
  <p:transition spd="slow" advTm="20000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078216"/>
      </p:ext>
    </p:extLst>
  </p:cSld>
  <p:clrMapOvr>
    <a:masterClrMapping/>
  </p:clrMapOvr>
  <p:transition spd="slow" advTm="20000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182716"/>
      </p:ext>
    </p:extLst>
  </p:cSld>
  <p:clrMapOvr>
    <a:masterClrMapping/>
  </p:clrMapOvr>
  <p:transition spd="slow" advTm="20000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117409"/>
      </p:ext>
    </p:extLst>
  </p:cSld>
  <p:clrMapOvr>
    <a:masterClrMapping/>
  </p:clrMapOvr>
  <p:transition spd="slow" advTm="20000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0606828"/>
      </p:ext>
    </p:extLst>
  </p:cSld>
  <p:clrMapOvr>
    <a:masterClrMapping/>
  </p:clrMapOvr>
  <p:transition spd="slow" advTm="20000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3505055"/>
      </p:ext>
    </p:extLst>
  </p:cSld>
  <p:clrMapOvr>
    <a:masterClrMapping/>
  </p:clrMapOvr>
  <p:transition spd="slow" advTm="20000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0526733"/>
      </p:ext>
    </p:extLst>
  </p:cSld>
  <p:clrMapOvr>
    <a:masterClrMapping/>
  </p:clrMapOvr>
  <p:transition spd="slow" advTm="20000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8016599"/>
      </p:ext>
    </p:extLst>
  </p:cSld>
  <p:clrMapOvr>
    <a:masterClrMapping/>
  </p:clrMapOvr>
  <p:transition spd="slow" advTm="20000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8140036"/>
      </p:ext>
    </p:extLst>
  </p:cSld>
  <p:clrMapOvr>
    <a:masterClrMapping/>
  </p:clrMapOvr>
  <p:transition spd="slow" advTm="20000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8900575"/>
      </p:ext>
    </p:extLst>
  </p:cSld>
  <p:clrMapOvr>
    <a:masterClrMapping/>
  </p:clrMapOvr>
  <p:transition spd="slow" advTm="20000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94667-A641-4350-A097-91B750120E08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9CC1B9F-10B8-482A-80DF-B365B4AAE460}" type="slidenum">
              <a:rPr lang="fr-FR" smtClean="0"/>
              <a:pPr/>
              <a:t>‹N°›</a:t>
            </a:fld>
            <a:endParaRPr 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7269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ransition spd="slow" advTm="20000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>
            <a:noAutofit/>
          </a:bodyPr>
          <a:lstStyle/>
          <a:p>
            <a:r>
              <a:rPr lang="fr-FR" sz="4800" dirty="0">
                <a:solidFill>
                  <a:srgbClr val="002060"/>
                </a:solidFill>
              </a:rPr>
              <a:t>Test sur </a:t>
            </a:r>
            <a:r>
              <a:rPr lang="fr-FR" sz="4800" dirty="0" smtClean="0">
                <a:solidFill>
                  <a:srgbClr val="002060"/>
                </a:solidFill>
              </a:rPr>
              <a:t>les enchaînements d’opérations avec parenthèses</a:t>
            </a:r>
            <a:endParaRPr lang="fr-FR" sz="4800" dirty="0">
              <a:solidFill>
                <a:srgbClr val="002060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="" xmlns:a16="http://schemas.microsoft.com/office/drawing/2014/main" id="{EA2FB9E7-2640-4B39-BE63-21B4FF9D5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20279" y="3382721"/>
            <a:ext cx="9144000" cy="1655762"/>
          </a:xfrm>
        </p:spPr>
        <p:txBody>
          <a:bodyPr>
            <a:normAutofit fontScale="92500" lnSpcReduction="20000"/>
          </a:bodyPr>
          <a:lstStyle/>
          <a:p>
            <a:endParaRPr lang="fr-FR" dirty="0"/>
          </a:p>
          <a:p>
            <a:pPr algn="ctr"/>
            <a:r>
              <a:rPr lang="fr-FR" sz="3200" b="1" dirty="0"/>
              <a:t>Attention : vous avez </a:t>
            </a:r>
            <a:r>
              <a:rPr lang="fr-FR" sz="3200" b="1" dirty="0" smtClean="0"/>
              <a:t>droit entre </a:t>
            </a:r>
          </a:p>
          <a:p>
            <a:pPr algn="ctr"/>
            <a:r>
              <a:rPr lang="fr-FR" sz="3200" b="1" dirty="0" smtClean="0"/>
              <a:t>15 et 25 </a:t>
            </a:r>
            <a:r>
              <a:rPr lang="fr-FR" sz="3200" b="1" dirty="0"/>
              <a:t>secondes par calcul</a:t>
            </a:r>
          </a:p>
        </p:txBody>
      </p:sp>
      <p:pic>
        <p:nvPicPr>
          <p:cNvPr id="1028" name="Picture 4" descr="Résultat de recherche d'images pour &quot;attention&quot;">
            <a:extLst>
              <a:ext uri="{FF2B5EF4-FFF2-40B4-BE49-F238E27FC236}">
                <a16:creationId xmlns="" xmlns:a16="http://schemas.microsoft.com/office/drawing/2014/main" id="{1BD84AFF-6F4A-430E-A589-ABA611E374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72" y="3728591"/>
            <a:ext cx="2381450" cy="1983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847898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51737B0E-F5D5-4887-BADE-A37D1E7A552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[14 −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2+3</m:t>
                        </m:r>
                      </m:e>
                    </m:d>
                    <m:r>
                      <a:rPr lang="fr-FR" sz="8000" b="0" i="1" smtClean="0">
                        <a:latin typeface="Cambria Math"/>
                      </a:rPr>
                      <m:t>]</m:t>
                    </m:r>
                  </m:oMath>
                </a14:m>
                <a:r>
                  <a:rPr lang="fr-FR" sz="8000" dirty="0" smtClean="0"/>
                  <a:t> x 7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1737B0E-F5D5-4887-BADE-A37D1E7A552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9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75662483"/>
      </p:ext>
    </p:extLst>
  </p:cSld>
  <p:clrMapOvr>
    <a:masterClrMapping/>
  </p:clrMapOvr>
  <p:transition spd="slow" advTm="25000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2C14566-695D-46F4-ACC3-1B5E84EF52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i="1" smtClean="0">
                        <a:latin typeface="Cambria Math"/>
                      </a:rPr>
                      <m:t>[</m:t>
                    </m:r>
                    <m:r>
                      <a:rPr lang="fr-FR" sz="8000" b="0" i="1" smtClean="0">
                        <a:latin typeface="Cambria Math"/>
                      </a:rPr>
                      <m:t>9</m:t>
                    </m:r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6 – 12 : 2] : 6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2C14566-695D-46F4-ACC3-1B5E84EF52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10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756551913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="" xmlns:a16="http://schemas.microsoft.com/office/drawing/2014/main" id="{35DC0618-8CFB-49F7-837C-66D2F02F85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5722" y="818322"/>
            <a:ext cx="8915399" cy="2262781"/>
          </a:xfrm>
        </p:spPr>
        <p:txBody>
          <a:bodyPr/>
          <a:lstStyle/>
          <a:p>
            <a:r>
              <a:rPr lang="fr-FR" dirty="0" smtClean="0">
                <a:solidFill>
                  <a:srgbClr val="002060"/>
                </a:solidFill>
              </a:rPr>
              <a:t>LE TEST EST TERMINE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36631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E53360C-7C58-4D2E-9D1F-9A724DC2B71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20 −(5+7)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E53360C-7C58-4D2E-9D1F-9A724DC2B71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1</a:t>
            </a:r>
          </a:p>
        </p:txBody>
      </p:sp>
    </p:spTree>
    <p:extLst>
      <p:ext uri="{BB962C8B-B14F-4D97-AF65-F5344CB8AC3E}">
        <p14:creationId xmlns:p14="http://schemas.microsoft.com/office/powerpoint/2010/main" val="3509114490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DBE2557E-DFDB-4480-93E7-803F09BFD03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i="1" smtClean="0">
                          <a:latin typeface="Cambria Math"/>
                        </a:rPr>
                        <m:t>(</m:t>
                      </m:r>
                      <m:r>
                        <a:rPr lang="fr-FR" sz="8000" b="0" i="1" smtClean="0">
                          <a:latin typeface="Cambria Math"/>
                        </a:rPr>
                        <m:t>1</m:t>
                      </m:r>
                      <m:r>
                        <a:rPr lang="fr-FR" sz="8000" i="1">
                          <a:latin typeface="Cambria Math"/>
                        </a:rPr>
                        <m:t>7 −</m:t>
                      </m:r>
                      <m:r>
                        <a:rPr lang="fr-FR" sz="8000" b="0" i="1" smtClean="0">
                          <a:latin typeface="Cambria Math"/>
                        </a:rPr>
                        <m:t>9</m:t>
                      </m:r>
                      <m:r>
                        <a:rPr lang="fr-FR" sz="8000" i="1">
                          <a:latin typeface="Cambria Math"/>
                        </a:rPr>
                        <m:t>)×6 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DBE2557E-DFDB-4480-93E7-803F09BFD03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2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211103401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415CA7A5-0403-4C62-A49F-939BFDE3BC9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z="8000" b="0" i="1" smtClean="0">
                          <a:latin typeface="Cambria Math"/>
                        </a:rPr>
                        <m:t>24 :(7+5)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415CA7A5-0403-4C62-A49F-939BFDE3BC9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3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41057434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33490C47-540F-42BF-A0BB-B514D859ECE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12 −6,5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33490C47-540F-42BF-A0BB-B514D859ECE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4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140660601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6AEFE931-52A0-4CBB-BCE6-3BA259590B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fr-FR" sz="80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fr-FR" sz="8000" b="0" i="1" smtClean="0">
                              <a:latin typeface="Cambria Math"/>
                            </a:rPr>
                            <m:t>5 −2</m:t>
                          </m:r>
                        </m:e>
                      </m:d>
                      <m:r>
                        <a:rPr lang="fr-FR" sz="8000" i="1">
                          <a:latin typeface="Cambria Math"/>
                        </a:rPr>
                        <m:t>×(5+4)</m:t>
                      </m:r>
                    </m:oMath>
                  </m:oMathPara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6AEFE931-52A0-4CBB-BCE6-3BA259590B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5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296607038"/>
      </p:ext>
    </p:extLst>
  </p:cSld>
  <p:clrMapOvr>
    <a:masterClrMapping/>
  </p:clrMapOvr>
  <p:transition spd="slow" advTm="20000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C65DD68B-10ED-4635-8CD9-825DA7ADADD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4+</m:t>
                    </m:r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3+2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7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C65DD68B-10ED-4635-8CD9-825DA7ADADD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6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98490277"/>
      </p:ext>
    </p:extLst>
  </p:cSld>
  <p:clrMapOvr>
    <a:masterClrMapping/>
  </p:clrMapOvr>
  <p:transition spd="slow" advTm="20000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1FC0F43D-A001-4AEE-80AC-57ECDEE97F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fr-FR" sz="8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fr-FR" sz="8000" b="0" i="1" smtClean="0">
                            <a:latin typeface="Cambria Math"/>
                          </a:rPr>
                          <m:t>6,2+4,3</m:t>
                        </m:r>
                      </m:e>
                    </m:d>
                    <m:r>
                      <a:rPr lang="fr-FR" sz="8000" i="1">
                        <a:latin typeface="Cambria Math"/>
                      </a:rPr>
                      <m:t>×</m:t>
                    </m:r>
                  </m:oMath>
                </a14:m>
                <a:r>
                  <a:rPr lang="fr-FR" sz="8000" dirty="0" smtClean="0"/>
                  <a:t> 2 + 7</a:t>
                </a:r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1FC0F43D-A001-4AEE-80AC-57ECDEE97F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7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408343348"/>
      </p:ext>
    </p:extLst>
  </p:cSld>
  <p:clrMapOvr>
    <a:masterClrMapping/>
  </p:clrMapOvr>
  <p:transition spd="slow" advTm="25000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id="{26B9EDD6-E726-42A5-92F8-5F2AB3755D3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fr-FR" sz="8000" b="0" dirty="0" smtClean="0"/>
                  <a:t>(24 : 2 </a:t>
                </a:r>
                <a14:m>
                  <m:oMath xmlns:m="http://schemas.openxmlformats.org/officeDocument/2006/math">
                    <m:r>
                      <a:rPr lang="fr-FR" sz="8000" b="0" i="1" smtClean="0">
                        <a:latin typeface="Cambria Math"/>
                      </a:rPr>
                      <m:t>−6) :3</m:t>
                    </m:r>
                  </m:oMath>
                </a14:m>
                <a:endParaRPr lang="fr-FR" sz="8000" dirty="0"/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26B9EDD6-E726-42A5-92F8-5F2AB3755D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4594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ZoneTexte 3"/>
          <p:cNvSpPr txBox="1"/>
          <p:nvPr/>
        </p:nvSpPr>
        <p:spPr>
          <a:xfrm>
            <a:off x="1452530" y="1428736"/>
            <a:ext cx="22145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/>
              <a:t>Calcul </a:t>
            </a:r>
            <a:r>
              <a:rPr lang="fr-FR" sz="2800" dirty="0" smtClean="0"/>
              <a:t>8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439475794"/>
      </p:ext>
    </p:extLst>
  </p:cSld>
  <p:clrMapOvr>
    <a:masterClrMapping/>
  </p:clrMapOvr>
  <p:transition spd="slow" advTm="25000">
    <p:push dir="u"/>
  </p:transition>
</p:sld>
</file>

<file path=ppt/theme/theme1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1385</TotalTime>
  <Words>110</Words>
  <Application>Microsoft Office PowerPoint</Application>
  <PresentationFormat>Personnalisé</PresentationFormat>
  <Paragraphs>25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Galerie</vt:lpstr>
      <vt:lpstr>Test sur les enchaînements d’opérations avec parenthèses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LE TEST EST TERMINE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sur les tables de multiplication</dc:title>
  <dc:creator>Victor</dc:creator>
  <cp:lastModifiedBy>Kévin</cp:lastModifiedBy>
  <cp:revision>29</cp:revision>
  <dcterms:created xsi:type="dcterms:W3CDTF">2017-10-13T11:15:43Z</dcterms:created>
  <dcterms:modified xsi:type="dcterms:W3CDTF">2019-07-01T10:10:22Z</dcterms:modified>
</cp:coreProperties>
</file>