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8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26/08/2019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26/08/2019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2060"/>
                </a:solidFill>
                <a:latin typeface="Gill Sans MT"/>
              </a:rPr>
              <a:t>Test sur les tables de multiplication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>
                <a:solidFill>
                  <a:srgbClr val="000000"/>
                </a:solidFill>
                <a:latin typeface="Gill Sans MT"/>
              </a:rPr>
              <a:t>Attention : vous avez droit à 8 secondes par calcul</a:t>
            </a:r>
            <a:endParaRPr lang="fr-FR" sz="3200" b="0" strike="noStrike" spc="-1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× 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24 ÷ 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8F0BF35B-24D1-46B0-A2A1-7FFBB93338B0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64,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57E1409D-886D-4017-88B3-68F899D0D891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12 ÷ 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25,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5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× 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1719661B-FDAC-4432-BCC4-F3851C970DC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21,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3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3969A419-D00F-40D9-A0B2-A8F1F604A494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56 ÷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89AA6101-46CA-46C8-8803-1E13D8282C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54,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6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104AC3E5-6404-4D6D-8A6F-8C042D6E1708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10 ÷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× 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19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× 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F2D80F58-DB4C-4753-91F8-F42F39545E6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49 ÷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24 ÷ 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98F0904-E39D-4EB5-882B-B8677F46507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20,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× 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B10C13C2-B857-4426-B48F-0A637BA1E0FB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36,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9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45 ÷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2F618F6-F308-45A2-ABDC-CC732CBFD59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12,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6 ? 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42 ÷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1660</TotalTime>
  <Words>155</Words>
  <Application>Microsoft Office PowerPoint</Application>
  <PresentationFormat>Personnalisé</PresentationFormat>
  <Paragraphs>45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33</cp:revision>
  <dcterms:created xsi:type="dcterms:W3CDTF">2017-10-13T11:15:43Z</dcterms:created>
  <dcterms:modified xsi:type="dcterms:W3CDTF">2019-08-26T16:35:39Z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