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3" r:id="rId7"/>
    <p:sldId id="314" r:id="rId8"/>
    <p:sldId id="317" r:id="rId9"/>
    <p:sldId id="319" r:id="rId10"/>
    <p:sldId id="320" r:id="rId11"/>
    <p:sldId id="323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développer, factoriser</a:t>
            </a:r>
            <a:r>
              <a:rPr lang="fr-FR" dirty="0" smtClean="0">
                <a:solidFill>
                  <a:srgbClr val="002060"/>
                </a:solidFill>
              </a:rPr>
              <a:t>, puissances et </a:t>
            </a:r>
            <a:r>
              <a:rPr lang="fr-FR" dirty="0" err="1" smtClean="0">
                <a:solidFill>
                  <a:srgbClr val="002060"/>
                </a:solidFill>
              </a:rPr>
              <a:t>arithmetique</a:t>
            </a:r>
            <a:r>
              <a:rPr lang="fr-FR" dirty="0" smtClean="0">
                <a:solidFill>
                  <a:srgbClr val="002060"/>
                </a:solidFill>
              </a:rPr>
              <a:t>. 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ente 15 et 30 secondes </a:t>
            </a:r>
            <a:r>
              <a:rPr lang="fr-FR" sz="3200" b="1" smtClean="0"/>
              <a:t>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7486" y="2004008"/>
            <a:ext cx="102011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scientifique de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0,00287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50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+ 7)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6)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               3 + 5 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6519495" y="3300413"/>
          <a:ext cx="1405304" cy="916947"/>
        </p:xfrm>
        <a:graphic>
          <a:graphicData uri="http://schemas.openxmlformats.org/presentationml/2006/ole">
            <p:oleObj spid="_x0000_s1026" name="Equation" r:id="rId3" imgW="29196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20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+ 3)(4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1697</TotalTime>
  <Words>112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sur développer, factoriser, puissances et arithmetique.  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63</cp:revision>
  <dcterms:created xsi:type="dcterms:W3CDTF">2017-10-13T11:15:43Z</dcterms:created>
  <dcterms:modified xsi:type="dcterms:W3CDTF">2019-08-31T16:17:44Z</dcterms:modified>
</cp:coreProperties>
</file>