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78" r:id="rId3"/>
    <p:sldId id="310" r:id="rId4"/>
    <p:sldId id="311" r:id="rId5"/>
    <p:sldId id="313" r:id="rId6"/>
    <p:sldId id="314" r:id="rId7"/>
    <p:sldId id="316" r:id="rId8"/>
    <p:sldId id="317" r:id="rId9"/>
    <p:sldId id="319" r:id="rId10"/>
    <p:sldId id="323" r:id="rId11"/>
    <p:sldId id="324" r:id="rId12"/>
    <p:sldId id="30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8" autoAdjust="0"/>
    <p:restoredTop sz="86429" autoAdjust="0"/>
  </p:normalViewPr>
  <p:slideViewPr>
    <p:cSldViewPr snapToGrid="0">
      <p:cViewPr>
        <p:scale>
          <a:sx n="81" d="100"/>
          <a:sy n="81" d="100"/>
        </p:scale>
        <p:origin x="198" y="3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60794904"/>
      </p:ext>
    </p:extLst>
  </p:cSld>
  <p:clrMapOvr>
    <a:masterClrMapping/>
  </p:clrMapOvr>
  <p:transition spd="slow" advTm="8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26496204"/>
      </p:ext>
    </p:extLst>
  </p:cSld>
  <p:clrMapOvr>
    <a:masterClrMapping/>
  </p:clrMapOvr>
  <p:transition spd="slow" advTm="8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33078216"/>
      </p:ext>
    </p:extLst>
  </p:cSld>
  <p:clrMapOvr>
    <a:masterClrMapping/>
  </p:clrMapOvr>
  <p:transition spd="slow" advTm="8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0182716"/>
      </p:ext>
    </p:extLst>
  </p:cSld>
  <p:clrMapOvr>
    <a:masterClrMapping/>
  </p:clrMapOvr>
  <p:transition spd="slow" advTm="8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39117409"/>
      </p:ext>
    </p:extLst>
  </p:cSld>
  <p:clrMapOvr>
    <a:masterClrMapping/>
  </p:clrMapOvr>
  <p:transition spd="slow" advTm="8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40606828"/>
      </p:ext>
    </p:extLst>
  </p:cSld>
  <p:clrMapOvr>
    <a:masterClrMapping/>
  </p:clrMapOvr>
  <p:transition spd="slow" advTm="8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83505055"/>
      </p:ext>
    </p:extLst>
  </p:cSld>
  <p:clrMapOvr>
    <a:masterClrMapping/>
  </p:clrMapOvr>
  <p:transition spd="slow" advTm="8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80526733"/>
      </p:ext>
    </p:extLst>
  </p:cSld>
  <p:clrMapOvr>
    <a:masterClrMapping/>
  </p:clrMapOvr>
  <p:transition spd="slow" advTm="8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08016599"/>
      </p:ext>
    </p:extLst>
  </p:cSld>
  <p:clrMapOvr>
    <a:masterClrMapping/>
  </p:clrMapOvr>
  <p:transition spd="slow" advTm="8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18140036"/>
      </p:ext>
    </p:extLst>
  </p:cSld>
  <p:clrMapOvr>
    <a:masterClrMapping/>
  </p:clrMapOvr>
  <p:transition spd="slow" advTm="8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38900575"/>
      </p:ext>
    </p:extLst>
  </p:cSld>
  <p:clrMapOvr>
    <a:masterClrMapping/>
  </p:clrMapOvr>
  <p:transition spd="slow" advTm="8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94667-A641-4350-A097-91B750120E08}" type="datetimeFigureOut">
              <a:rPr lang="fr-FR" smtClean="0"/>
              <a:pPr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7726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 advTm="8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818322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Test sur </a:t>
            </a:r>
            <a:r>
              <a:rPr lang="fr-FR" dirty="0" smtClean="0">
                <a:solidFill>
                  <a:srgbClr val="002060"/>
                </a:solidFill>
              </a:rPr>
              <a:t>développer et factoriser. 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EA2FB9E7-2640-4B39-BE63-21B4FF9D5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0279" y="3382721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fr-FR" dirty="0"/>
          </a:p>
          <a:p>
            <a:pPr algn="ctr"/>
            <a:r>
              <a:rPr lang="fr-FR" sz="3200" b="1" dirty="0"/>
              <a:t>Attention : vous </a:t>
            </a:r>
            <a:r>
              <a:rPr lang="fr-FR" sz="3200" b="1" dirty="0" smtClean="0"/>
              <a:t>avez</a:t>
            </a:r>
            <a:r>
              <a:rPr lang="fr-FR" sz="3200" b="1" baseline="0" dirty="0" smtClean="0"/>
              <a:t> </a:t>
            </a:r>
            <a:r>
              <a:rPr lang="fr-FR" sz="3200" b="1" dirty="0" smtClean="0"/>
              <a:t>droit ente 15 et 30 secondes </a:t>
            </a:r>
            <a:r>
              <a:rPr lang="fr-FR" sz="3200" b="1" smtClean="0"/>
              <a:t>par calcul. </a:t>
            </a:r>
            <a:endParaRPr lang="fr-FR" sz="3200" b="1" dirty="0"/>
          </a:p>
        </p:txBody>
      </p:sp>
      <p:pic>
        <p:nvPicPr>
          <p:cNvPr id="1028" name="Picture 4" descr="Résultat de recherche d'images pour &quot;attention&quot;">
            <a:extLst>
              <a:ext uri="{FF2B5EF4-FFF2-40B4-BE49-F238E27FC236}">
                <a16:creationId xmlns="" xmlns:a16="http://schemas.microsoft.com/office/drawing/2014/main" id="{1BD84AFF-6F4A-430E-A589-ABA611E37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72" y="3728591"/>
            <a:ext cx="2381450" cy="19830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78478980"/>
      </p:ext>
    </p:extLst>
  </p:cSld>
  <p:clrMapOvr>
    <a:masterClrMapping/>
  </p:clrMapOvr>
  <p:transition spd="slow" advTm="7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Quels sont le quotient et le reste dans la division euclidienne de 50 par 6 ? 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Quels sont le quotient et le reste dans la division euclidienne de 47 par 7 ? 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FIN DU TEST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ransition spd="slow" advTm="8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Développer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3(2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+ 7)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Développer</a:t>
            </a:r>
          </a:p>
          <a:p>
            <a:pPr algn="ctr">
              <a:buNone/>
            </a:pP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(4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 5)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6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Développer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(7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 +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 6)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451579" y="804519"/>
            <a:ext cx="2129878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CALCUL </a:t>
            </a:r>
            <a:r>
              <a:rPr lang="fr-FR" dirty="0" smtClean="0"/>
              <a:t>3</a:t>
            </a:r>
            <a:endParaRPr lang="fr-FR" dirty="0"/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Factoriser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15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 +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20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1579" y="2015732"/>
            <a:ext cx="9896359" cy="3450613"/>
          </a:xfrm>
        </p:spPr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Factoriser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 +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8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Factoriser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21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 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35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Factoriser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²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+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8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</a:t>
            </a:r>
            <a:r>
              <a:rPr lang="fr-FR" dirty="0" smtClean="0"/>
              <a:t>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fr-FR" sz="6000" dirty="0" smtClean="0">
                <a:latin typeface="Times New Roman" pitchFamily="18" charset="0"/>
                <a:cs typeface="Times New Roman" pitchFamily="18" charset="0"/>
              </a:rPr>
              <a:t>Développer</a:t>
            </a:r>
          </a:p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+ 3)(4</a:t>
            </a:r>
            <a:r>
              <a:rPr lang="fr-FR" sz="8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+ 2)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5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1694</TotalTime>
  <Words>115</Words>
  <Application>Microsoft Office PowerPoint</Application>
  <PresentationFormat>Personnalisé</PresentationFormat>
  <Paragraphs>32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Galerie</vt:lpstr>
      <vt:lpstr>Test sur développer et factoriser. </vt:lpstr>
      <vt:lpstr>CALCUL 1</vt:lpstr>
      <vt:lpstr>CALCUL 2</vt:lpstr>
      <vt:lpstr>CALCUL 3</vt:lpstr>
      <vt:lpstr>CALCUL 4</vt:lpstr>
      <vt:lpstr>CALCUL 5</vt:lpstr>
      <vt:lpstr>CALCUL 6</vt:lpstr>
      <vt:lpstr>CALCUL 7</vt:lpstr>
      <vt:lpstr>CALCUL 8</vt:lpstr>
      <vt:lpstr>CALCUL 9</vt:lpstr>
      <vt:lpstr>CALCUL 10</vt:lpstr>
      <vt:lpstr>FIN DU TEST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sur les tables de multiplication</dc:title>
  <dc:creator>Victor</dc:creator>
  <cp:lastModifiedBy>HP</cp:lastModifiedBy>
  <cp:revision>61</cp:revision>
  <dcterms:created xsi:type="dcterms:W3CDTF">2017-10-13T11:15:43Z</dcterms:created>
  <dcterms:modified xsi:type="dcterms:W3CDTF">2023-09-19T07:17:08Z</dcterms:modified>
</cp:coreProperties>
</file>