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0" r:id="rId5"/>
    <p:sldId id="311" r:id="rId6"/>
    <p:sldId id="312" r:id="rId7"/>
    <p:sldId id="313" r:id="rId8"/>
    <p:sldId id="314" r:id="rId9"/>
    <p:sldId id="316" r:id="rId10"/>
    <p:sldId id="317" r:id="rId11"/>
    <p:sldId id="322" r:id="rId12"/>
    <p:sldId id="319" r:id="rId13"/>
    <p:sldId id="320" r:id="rId14"/>
    <p:sldId id="321" r:id="rId15"/>
    <p:sldId id="323" r:id="rId16"/>
    <p:sldId id="324" r:id="rId17"/>
    <p:sldId id="30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-744" y="-4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23/09/2018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23/09/2018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23/09/2018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</a:t>
            </a:r>
            <a:r>
              <a:rPr lang="fr-FR" dirty="0" smtClean="0">
                <a:solidFill>
                  <a:srgbClr val="002060"/>
                </a:solidFill>
              </a:rPr>
              <a:t>« REDUIRE » et </a:t>
            </a:r>
            <a:r>
              <a:rPr lang="fr-FR" dirty="0" err="1" smtClean="0">
                <a:solidFill>
                  <a:srgbClr val="002060"/>
                </a:solidFill>
              </a:rPr>
              <a:t>arithmetique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20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54 est-il un multiple de 8 ?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3047" y="2015732"/>
            <a:ext cx="11207262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Donner deux produits égaux à 24.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Dans quelles tables est 63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228 est-il </a:t>
            </a:r>
            <a:r>
              <a:rPr lang="fr-FR" sz="6000" smtClean="0">
                <a:latin typeface="Times New Roman" pitchFamily="18" charset="0"/>
                <a:cs typeface="Times New Roman" pitchFamily="18" charset="0"/>
              </a:rPr>
              <a:t>divisible </a:t>
            </a:r>
            <a:r>
              <a:rPr lang="fr-FR" sz="6000" smtClean="0">
                <a:latin typeface="Times New Roman" pitchFamily="18" charset="0"/>
                <a:cs typeface="Times New Roman" pitchFamily="18" charset="0"/>
              </a:rPr>
              <a:t>par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3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324 est-il divisible pas 4 ?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17 est-il un nombre premier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1 est-il un nombre premier ?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2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8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6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  15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  3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+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7  9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les diviseurs de 9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896359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les diviseurs de 16 ?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48 est-il un multiple de 6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1654</TotalTime>
  <Words>115</Words>
  <Application>Microsoft Office PowerPoint</Application>
  <PresentationFormat>Personnalisé</PresentationFormat>
  <Paragraphs>24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Galerie</vt:lpstr>
      <vt:lpstr>Test sur « REDUIRE » et arithmetique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Emmanuel MOREAU</cp:lastModifiedBy>
  <cp:revision>39</cp:revision>
  <dcterms:created xsi:type="dcterms:W3CDTF">2017-10-13T11:15:43Z</dcterms:created>
  <dcterms:modified xsi:type="dcterms:W3CDTF">2018-09-23T06:10:30Z</dcterms:modified>
</cp:coreProperties>
</file>