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75" r:id="rId8"/>
    <p:sldId id="276" r:id="rId9"/>
    <p:sldId id="286" r:id="rId10"/>
    <p:sldId id="287" r:id="rId11"/>
    <p:sldId id="288" r:id="rId12"/>
    <p:sldId id="290" r:id="rId13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les tables de </a:t>
            </a:r>
            <a:r>
              <a:rPr lang="fr-FR" sz="4400" dirty="0" smtClean="0">
                <a:solidFill>
                  <a:srgbClr val="002060"/>
                </a:solidFill>
              </a:rPr>
              <a:t>multiplication et les enchaînements d’opérations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8 ET 15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313628735"/>
      </p:ext>
    </p:extLst>
  </p:cSld>
  <p:clrMapOvr>
    <a:masterClrMapping/>
  </p:clrMapOvr>
  <p:transition spd="slow" advTm="20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313820341"/>
      </p:ext>
    </p:extLst>
  </p:cSld>
  <p:clrMapOvr>
    <a:masterClrMapping/>
  </p:clrMapOvr>
  <p:transition spd="slow" advTm="20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1406606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1057434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21110340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96607038"/>
      </p:ext>
    </p:extLst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×4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98490277"/>
      </p:ext>
    </p:extLst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fr-FR" sz="8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3475169752"/>
      </p:ext>
    </p:extLst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20 −5+7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2480552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541417" y="1123406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2245316595"/>
      </p:ext>
    </p:extLst>
  </p:cSld>
  <p:clrMapOvr>
    <a:masterClrMapping/>
  </p:clrMapOvr>
  <p:transition spd="slow" advTm="20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1389</TotalTime>
  <Words>46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tables de multiplication et les enchaînements d’opérations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18</cp:revision>
  <dcterms:created xsi:type="dcterms:W3CDTF">2017-10-13T11:15:43Z</dcterms:created>
  <dcterms:modified xsi:type="dcterms:W3CDTF">2022-09-14T07:46:41Z</dcterms:modified>
</cp:coreProperties>
</file>