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30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86400" autoAdjust="0"/>
  </p:normalViewPr>
  <p:slideViewPr>
    <p:cSldViewPr snapToGrid="0">
      <p:cViewPr varScale="1">
        <p:scale>
          <a:sx n="92" d="100"/>
          <a:sy n="92" d="100"/>
        </p:scale>
        <p:origin x="23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12/09/2022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12/09/2022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</a:t>
            </a:r>
            <a:r>
              <a:rPr lang="fr-FR" sz="3200" b="1" baseline="0" dirty="0"/>
              <a:t> </a:t>
            </a:r>
            <a:r>
              <a:rPr lang="fr-FR" sz="3200" b="1" dirty="0"/>
              <a:t>droit </a:t>
            </a:r>
            <a:r>
              <a:rPr lang="fr-FR" sz="3200" b="1"/>
              <a:t>à 8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8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fr-FR" sz="8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CALCUL 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1614</TotalTime>
  <Words>119</Words>
  <Application>Microsoft Macintosh PowerPoint</Application>
  <PresentationFormat>Grand écran</PresentationFormat>
  <Paragraphs>44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Times New Roman</vt:lpstr>
      <vt:lpstr>Galerie</vt:lpstr>
      <vt:lpstr>Test sur les tables de multiplication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 13</vt:lpstr>
      <vt:lpstr>CALCUL 14</vt:lpstr>
      <vt:lpstr>CALCUL 15</vt:lpstr>
      <vt:lpstr>CALCUL 16</vt:lpstr>
      <vt:lpstr>CALCUL 17</vt:lpstr>
      <vt:lpstr>CALCUL 18</vt:lpstr>
      <vt:lpstr>CALCUL 19</vt:lpstr>
      <vt:lpstr>CALCUL 20</vt:lpstr>
      <vt:lpstr>FIN DU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Microsoft Office User</cp:lastModifiedBy>
  <cp:revision>20</cp:revision>
  <dcterms:created xsi:type="dcterms:W3CDTF">2017-10-13T11:15:43Z</dcterms:created>
  <dcterms:modified xsi:type="dcterms:W3CDTF">2022-09-12T09:03:08Z</dcterms:modified>
</cp:coreProperties>
</file>