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22/09/2023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22/09/2023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</a:t>
            </a:r>
            <a:r>
              <a:rPr lang="fr-FR" sz="3200" b="1" dirty="0"/>
              <a:t>à 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8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775662483"/>
      </p:ext>
    </p:extLst>
  </p:cSld>
  <p:clrMapOvr>
    <a:masterClrMapping/>
  </p:clrMapOvr>
  <p:transition spd="slow" advTm="8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756551913"/>
      </p:ext>
    </p:extLst>
  </p:cSld>
  <p:clrMapOvr>
    <a:masterClrMapping/>
  </p:clrMapOvr>
  <p:transition spd="slow" advTm="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754FFB37-F77F-4DE1-BAF8-E2164B52DA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754FFB37-F77F-4DE1-BAF8-E2164B52DA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11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185618335"/>
      </p:ext>
    </p:extLst>
  </p:cSld>
  <p:clrMapOvr>
    <a:masterClrMapping/>
  </p:clrMapOvr>
  <p:transition spd="slow" advTm="8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0EF2354-53B0-4428-A0AE-A9C41E707C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0EF2354-53B0-4428-A0AE-A9C41E707C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12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19842140"/>
      </p:ext>
    </p:extLst>
  </p:cSld>
  <p:clrMapOvr>
    <a:masterClrMapping/>
  </p:clrMapOvr>
  <p:transition spd="slow" advTm="8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D6DE1DF-A864-4F02-82B9-75CF303E6D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D6DE1DF-A864-4F02-82B9-75CF303E6D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408487373"/>
      </p:ext>
    </p:extLst>
  </p:cSld>
  <p:clrMapOvr>
    <a:masterClrMapping/>
  </p:clrMapOvr>
  <p:transition spd="slow" advTm="8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BC7867AC-458F-48F1-B6AF-FACF7FA356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C7867AC-458F-48F1-B6AF-FACF7FA356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14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899221959"/>
      </p:ext>
    </p:extLst>
  </p:cSld>
  <p:clrMapOvr>
    <a:masterClrMapping/>
  </p:clrMapOvr>
  <p:transition spd="slow" advTm="8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7D214A69-6713-4676-8B90-29105DADEF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7D214A69-6713-4676-8B90-29105DADEF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15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038852848"/>
      </p:ext>
    </p:extLst>
  </p:cSld>
  <p:clrMapOvr>
    <a:masterClrMapping/>
  </p:clrMapOvr>
  <p:transition spd="slow" advTm="8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6928789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="" xmlns:p14="http://schemas.microsoft.com/office/powerpoint/2010/main" val="350911449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2111034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41057434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1406606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96607038"/>
      </p:ext>
    </p:extLst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98490277"/>
      </p:ext>
    </p:extLst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408343348"/>
      </p:ext>
    </p:extLst>
  </p:cSld>
  <p:clrMapOvr>
    <a:masterClrMapping/>
  </p:clrMapOvr>
  <p:transition spd="slow" advTm="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6B9EDD6-E726-42A5-92F8-5F2AB3755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6B9EDD6-E726-42A5-92F8-5F2AB3755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439475794"/>
      </p:ext>
    </p:extLst>
  </p:cSld>
  <p:clrMapOvr>
    <a:masterClrMapping/>
  </p:clrMapOvr>
  <p:transition spd="slow" advTm="8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1362</TotalTime>
  <Words>50</Words>
  <Application>Microsoft Office PowerPoint</Application>
  <PresentationFormat>Personnalisé</PresentationFormat>
  <Paragraphs>35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Galerie</vt:lpstr>
      <vt:lpstr>Test sur les tables de multiplication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moreau</cp:lastModifiedBy>
  <cp:revision>10</cp:revision>
  <dcterms:created xsi:type="dcterms:W3CDTF">2017-10-13T11:15:43Z</dcterms:created>
  <dcterms:modified xsi:type="dcterms:W3CDTF">2023-09-22T06:10:05Z</dcterms:modified>
</cp:coreProperties>
</file>