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5680" autoAdjust="0"/>
  </p:normalViewPr>
  <p:slideViewPr>
    <p:cSldViewPr snapToGrid="0">
      <p:cViewPr varScale="1">
        <p:scale>
          <a:sx n="103" d="100"/>
          <a:sy n="103" d="100"/>
        </p:scale>
        <p:origin x="90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7E614-A7AA-464F-AFFA-4BACC30B630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BEA1-D71C-224E-AC90-00182E50B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27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DBEA1-D71C-224E-AC90-00182E50BD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63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à 12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0DDC0DD-FF4B-4C8F-A6DC-D0898B3D18F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÷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A9228E8-70B6-4B17-AED3-AE32A4762D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 ÷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907865-9EE8-4BA4-986D-4CA076E6A75E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28 ÷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CALCUL13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2E59E87-9C69-46B3-AE99-062E3C78BBC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90 ÷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4C07586-4B9E-4E36-AB9D-96D0BECB1569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57FD4FC-3466-4DFC-B45E-712ED15E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30 ÷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979952D-04B4-4DFE-AAD3-AF9FFCC6B92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 ÷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E88708-78CA-4843-A9F2-16B45347E138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81 ÷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÷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40D428E-C1AA-44A7-9A91-21D882C4C6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÷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1B17C060-FC1D-446F-B6B1-2407CBBA6FC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4AAF4D4-9C0D-4D1F-A633-87B25ACEBDB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49 ÷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×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316CC3-B434-4A7C-BB35-17B279FF1B4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20 ÷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461A5A0-8D39-41BD-8431-9AE4FBB877A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72 ÷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004ED69-2207-49AD-8BBF-82046B1A06D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÷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×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D99DB12-174D-4BBF-8B52-EDE368A998B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÷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1685</TotalTime>
  <Words>119</Words>
  <Application>Microsoft Macintosh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Times New Roman</vt:lpstr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53</cp:revision>
  <dcterms:created xsi:type="dcterms:W3CDTF">2017-10-13T11:15:43Z</dcterms:created>
  <dcterms:modified xsi:type="dcterms:W3CDTF">2022-10-13T08:34:41Z</dcterms:modified>
</cp:coreProperties>
</file>