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19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080" y="-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N°1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718418" y="3269030"/>
          <a:ext cx="1129241" cy="1302970"/>
        </p:xfrm>
        <a:graphic>
          <a:graphicData uri="http://schemas.openxmlformats.org/presentationml/2006/ole">
            <p:oleObj spid="_x0000_s1027" name="Equation" r:id="rId3" imgW="164880" imgH="19044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306645" y="3251567"/>
          <a:ext cx="2291075" cy="1472834"/>
        </p:xfrm>
        <a:graphic>
          <a:graphicData uri="http://schemas.openxmlformats.org/presentationml/2006/ole">
            <p:oleObj spid="_x0000_s2050" name="Equation" r:id="rId3" imgW="355320" imgH="22860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1652</TotalTime>
  <Words>84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N°1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32</cp:revision>
  <dcterms:created xsi:type="dcterms:W3CDTF">2017-10-13T11:15:43Z</dcterms:created>
  <dcterms:modified xsi:type="dcterms:W3CDTF">2022-09-07T07:52:17Z</dcterms:modified>
</cp:coreProperties>
</file>