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23" r:id="rId5"/>
    <p:sldId id="311" r:id="rId6"/>
    <p:sldId id="278" r:id="rId7"/>
    <p:sldId id="312" r:id="rId8"/>
    <p:sldId id="313" r:id="rId9"/>
    <p:sldId id="314" r:id="rId10"/>
    <p:sldId id="316" r:id="rId11"/>
    <p:sldId id="31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35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28356" y="2094109"/>
            <a:ext cx="9013372" cy="96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 smtClean="0"/>
              <a:t>  Mettre sous forme irréductible </a:t>
            </a:r>
          </a:p>
          <a:p>
            <a:pPr marL="0" indent="0">
              <a:buNone/>
            </a:pPr>
            <a:endParaRPr lang="fr-FR" sz="4800" dirty="0" smtClean="0"/>
          </a:p>
          <a:p>
            <a:pPr marL="0" indent="0">
              <a:buNone/>
            </a:pPr>
            <a:endParaRPr lang="fr-FR" sz="4800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3997431"/>
              </p:ext>
            </p:extLst>
          </p:nvPr>
        </p:nvGraphicFramePr>
        <p:xfrm>
          <a:off x="4053818" y="2983640"/>
          <a:ext cx="3085746" cy="2333125"/>
        </p:xfrm>
        <a:graphic>
          <a:graphicData uri="http://schemas.openxmlformats.org/presentationml/2006/ole">
            <p:oleObj spid="_x0000_s1028" name="Equation" r:id="rId3" imgW="520474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2015732"/>
            <a:ext cx="11599817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 30 km/h, combien fait-on de km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075" y="2015732"/>
            <a:ext cx="10623780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25) × 0,84 × 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47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est-il solution de l’équation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² + 3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0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Résoudre l’équation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9 = 26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 l="15643" t="26875" r="21793" b="52449"/>
          <a:stretch>
            <a:fillRect/>
          </a:stretch>
        </p:blipFill>
        <p:spPr bwMode="auto">
          <a:xfrm>
            <a:off x="2153158" y="3579027"/>
            <a:ext cx="8545321" cy="16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01783" y="2015731"/>
            <a:ext cx="10724605" cy="377111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marL="0" indent="0">
              <a:buNone/>
            </a:pPr>
            <a:endParaRPr lang="fr-FR" sz="4800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 l="14615" t="30348" r="20555" b="48794"/>
          <a:stretch>
            <a:fillRect/>
          </a:stretch>
        </p:blipFill>
        <p:spPr bwMode="auto">
          <a:xfrm>
            <a:off x="2322558" y="3889126"/>
            <a:ext cx="8036286" cy="158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5028" y="1869516"/>
            <a:ext cx="10489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étant le nombre de départ, exprimer en fonction de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l’expression donnée par ce programme : 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rcRect l="15606" t="45707" r="57035" b="21511"/>
          <a:stretch>
            <a:fillRect/>
          </a:stretch>
        </p:blipFill>
        <p:spPr bwMode="auto">
          <a:xfrm>
            <a:off x="4232365" y="3140252"/>
            <a:ext cx="3788229" cy="248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1804</TotalTime>
  <Words>144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96</cp:revision>
  <dcterms:created xsi:type="dcterms:W3CDTF">2017-10-13T11:15:43Z</dcterms:created>
  <dcterms:modified xsi:type="dcterms:W3CDTF">2023-04-02T16:07:31Z</dcterms:modified>
</cp:coreProperties>
</file>