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81" r:id="rId4"/>
    <p:sldId id="275" r:id="rId5"/>
    <p:sldId id="282" r:id="rId6"/>
    <p:sldId id="283" r:id="rId7"/>
    <p:sldId id="284" r:id="rId8"/>
    <p:sldId id="280" r:id="rId9"/>
    <p:sldId id="270" r:id="rId10"/>
    <p:sldId id="277" r:id="rId11"/>
    <p:sldId id="27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69"/>
            <p14:sldId id="281"/>
            <p14:sldId id="275"/>
            <p14:sldId id="282"/>
            <p14:sldId id="283"/>
            <p14:sldId id="284"/>
            <p14:sldId id="280"/>
            <p14:sldId id="270"/>
            <p14:sldId id="277"/>
            <p14:sldId id="27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82998813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9001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8,3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8619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5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fr-FR" sz="6000" dirty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2403291788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5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– 1 × 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71295766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=8,7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−4,4</m:t>
                          </m:r>
                        </m:e>
                      </m:d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50998355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8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8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fr-FR" sz="8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z="8000" dirty="0" smtClean="0"/>
                  <a:t>– 5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1519437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𝑑𝑖𝑓𝑓</m:t>
                      </m:r>
                      <m:r>
                        <a:rPr lang="fr-FR" sz="9000" b="0" i="1" smtClean="0">
                          <a:latin typeface="Cambria Math"/>
                        </a:rPr>
                        <m:t>é</m:t>
                      </m:r>
                      <m:r>
                        <a:rPr lang="fr-FR" sz="9000" b="0" i="1" smtClean="0">
                          <a:latin typeface="Cambria Math"/>
                        </a:rPr>
                        <m:t>𝑟𝑒𝑛𝑐𝑒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𝑒𝑛𝑡𝑟𝑒</m:t>
                      </m:r>
                      <m:r>
                        <a:rPr lang="fr-FR" sz="9000" b="0" i="1" smtClean="0">
                          <a:latin typeface="Cambria Math"/>
                        </a:rPr>
                        <m:t> 8 </m:t>
                      </m:r>
                      <m:r>
                        <a:rPr lang="fr-FR" sz="9000" b="0" i="1" smtClean="0">
                          <a:latin typeface="Cambria Math"/>
                        </a:rPr>
                        <m:t>𝑒𝑡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9332421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𝑝𝑟𝑜𝑑𝑢𝑖𝑡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12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𝑠𝑜𝑚𝑚𝑒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𝑒𝑡</m:t>
                      </m:r>
                      <m:r>
                        <a:rPr lang="fr-FR" sz="9000" b="0" i="1" smtClean="0">
                          <a:latin typeface="Cambria Math"/>
                        </a:rPr>
                        <m:t> 8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725507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Calculer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2 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26+6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55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06674920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10 %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35 €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153799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149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Kevin Le quilliec</cp:lastModifiedBy>
  <cp:revision>13</cp:revision>
  <dcterms:created xsi:type="dcterms:W3CDTF">2019-01-30T08:36:27Z</dcterms:created>
  <dcterms:modified xsi:type="dcterms:W3CDTF">2023-03-29T08:58:33Z</dcterms:modified>
</cp:coreProperties>
</file>