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30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2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2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2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2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2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2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04/03/2021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2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04/03/2021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2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04/03/2021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2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2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04/03/2021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2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04/03/2021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2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002060"/>
                </a:solidFill>
              </a:rPr>
              <a:t>Test </a:t>
            </a:r>
            <a:r>
              <a:rPr lang="fr-FR" sz="4400" dirty="0" smtClean="0">
                <a:solidFill>
                  <a:srgbClr val="002060"/>
                </a:solidFill>
              </a:rPr>
              <a:t>12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6525" y="3453060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15 et 30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Compléter ce tableau de proportionnalité</a:t>
            </a:r>
          </a:p>
          <a:p>
            <a:pPr algn="ctr">
              <a:buNone/>
            </a:pP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813907" y="3216682"/>
          <a:ext cx="432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000"/>
                <a:gridCol w="1440000"/>
                <a:gridCol w="144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3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21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18</a:t>
                      </a:r>
                      <a:endParaRPr lang="fr-FR" sz="4000" dirty="0"/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6,3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?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37,8</a:t>
                      </a:r>
                      <a:endParaRPr lang="fr-FR" sz="4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Donner le résultat en heures et minutes : </a:t>
            </a:r>
          </a:p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2,7 h = ….. h ….. min </a:t>
            </a:r>
          </a:p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  ( 5) + 36 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6) </a:t>
            </a: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16 + 8 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9)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7539" y="2015732"/>
            <a:ext cx="11043138" cy="345061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  <a:sym typeface="Symbol"/>
              </a:rPr>
              <a:t>Calculer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( 25)  56 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4)  ( 0,5)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319713" y="2676525"/>
          <a:ext cx="2143125" cy="1285875"/>
        </p:xfrm>
        <a:graphic>
          <a:graphicData uri="http://schemas.openxmlformats.org/presentationml/2006/ole">
            <p:oleObj spid="_x0000_s1027" name="Equation" r:id="rId3" imgW="317160" imgH="190440" progId="Equation.DSMT4">
              <p:embed/>
            </p:oleObj>
          </a:graphicData>
        </a:graphic>
      </p:graphicFrame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043354" y="2485292"/>
            <a:ext cx="101639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Calculer 20 % de 55 L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  <p:transition spd="slow" advTm="18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mc="http://schemas.openxmlformats.org/markup-compatibility/2006" xmlns:a16="http://schemas.microsoft.com/office/drawing/2014/main" xmlns="" xmlns:a14="http://schemas.microsoft.com/office/drawing/2010/main" id="{32C14566-695D-46F4-ACC3-1B5E84EF52E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68924" y="2321169"/>
            <a:ext cx="11289322" cy="3121731"/>
          </a:xfr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fr-FR" dirty="0">
                <a:noFill/>
              </a:rPr>
              <a:t> </a:t>
            </a: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Compléter ce tableau de proportionnalité</a:t>
            </a:r>
          </a:p>
          <a:p>
            <a:pPr algn="ctr">
              <a:buNone/>
            </a:pP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813907" y="3216682"/>
          <a:ext cx="432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0"/>
                <a:gridCol w="216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3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10</a:t>
                      </a:r>
                      <a:endParaRPr lang="fr-FR" sz="4000" dirty="0"/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2,4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?</a:t>
                      </a:r>
                      <a:endParaRPr lang="fr-FR" sz="4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Compléter ce tableau de proportionnalité</a:t>
            </a:r>
          </a:p>
          <a:p>
            <a:pPr algn="ctr">
              <a:buNone/>
            </a:pP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813907" y="3216682"/>
          <a:ext cx="432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0"/>
                <a:gridCol w="216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10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15</a:t>
                      </a:r>
                      <a:endParaRPr lang="fr-FR" sz="4000" dirty="0"/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?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75</a:t>
                      </a:r>
                      <a:endParaRPr lang="fr-FR" sz="4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3153</TotalTime>
  <Words>128</Words>
  <Application>Microsoft Office PowerPoint</Application>
  <PresentationFormat>Personnalisé</PresentationFormat>
  <Paragraphs>41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12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68</cp:revision>
  <dcterms:created xsi:type="dcterms:W3CDTF">2017-10-13T11:15:43Z</dcterms:created>
  <dcterms:modified xsi:type="dcterms:W3CDTF">2021-03-04T13:16:43Z</dcterms:modified>
</cp:coreProperties>
</file>