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12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10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2,4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2,7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 ( 5) + 36 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16 + 8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25)  56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  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19713" y="2676525"/>
          <a:ext cx="2143125" cy="1285875"/>
        </p:xfrm>
        <a:graphic>
          <a:graphicData uri="http://schemas.openxmlformats.org/presentationml/2006/ole">
            <p:oleObj spid="_x0000_s1027" name="Equation" r:id="rId3" imgW="317160" imgH="19044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20 % de 55 L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364403" y="3333139"/>
          <a:ext cx="3088531" cy="1953969"/>
        </p:xfrm>
        <a:graphic>
          <a:graphicData uri="http://schemas.openxmlformats.org/presentationml/2006/ole">
            <p:oleObj spid="_x0000_s22529" name="Equation" r:id="rId3" imgW="62208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951413" y="2992438"/>
          <a:ext cx="1743075" cy="2078037"/>
        </p:xfrm>
        <a:graphic>
          <a:graphicData uri="http://schemas.openxmlformats.org/presentationml/2006/ole">
            <p:oleObj spid="_x0000_s19458" name="Equation" r:id="rId3" imgW="33012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grande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328988" y="3275013"/>
          <a:ext cx="4657725" cy="1976437"/>
        </p:xfrm>
        <a:graphic>
          <a:graphicData uri="http://schemas.openxmlformats.org/presentationml/2006/ole">
            <p:oleObj spid="_x0000_s20482" name="Equation" r:id="rId3" imgW="927000" imgH="39348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3146</TotalTime>
  <Words>117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12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67</cp:revision>
  <dcterms:created xsi:type="dcterms:W3CDTF">2017-10-13T11:15:43Z</dcterms:created>
  <dcterms:modified xsi:type="dcterms:W3CDTF">2022-02-07T11:20:43Z</dcterms:modified>
</cp:coreProperties>
</file>