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1" r:id="rId3"/>
    <p:sldId id="261" r:id="rId4"/>
    <p:sldId id="274" r:id="rId5"/>
    <p:sldId id="257" r:id="rId6"/>
    <p:sldId id="264" r:id="rId7"/>
    <p:sldId id="272" r:id="rId8"/>
    <p:sldId id="273" r:id="rId9"/>
    <p:sldId id="268" r:id="rId10"/>
    <p:sldId id="269" r:id="rId11"/>
    <p:sldId id="27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ction par défaut" id="{35CAC5F5-37D6-47F4-B131-E85D9ED16754}">
          <p14:sldIdLst>
            <p14:sldId id="256"/>
            <p14:sldId id="271"/>
            <p14:sldId id="261"/>
            <p14:sldId id="274"/>
            <p14:sldId id="257"/>
            <p14:sldId id="264"/>
            <p14:sldId id="272"/>
            <p14:sldId id="273"/>
            <p14:sldId id="268"/>
            <p14:sldId id="269"/>
            <p14:sldId id="270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les durées, la proportionnalité et le calcul littéral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20 </a:t>
            </a:r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5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9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8656672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52559030"/>
      </p:ext>
    </p:extLst>
  </p:cSld>
  <p:clrMapOvr>
    <a:masterClrMapping/>
  </p:clrMapOvr>
  <p:transition spd="slow" advTm="27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10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31441417"/>
              </p:ext>
            </p:extLst>
          </p:nvPr>
        </p:nvGraphicFramePr>
        <p:xfrm>
          <a:off x="4384431" y="3533205"/>
          <a:ext cx="3341077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40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81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89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37,8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46689532"/>
      </p:ext>
    </p:extLst>
  </p:cSld>
  <p:clrMapOvr>
    <a:masterClrMapping/>
  </p:clrMapOvr>
  <p:transition spd="slow" advTm="27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E53360C-7C58-4D2E-9D1F-9A724DC2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579077"/>
            <a:ext cx="9603275" cy="2887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56 </a:t>
            </a:r>
            <a:r>
              <a:rPr lang="fr-FR" sz="8000" dirty="0" smtClean="0">
                <a:latin typeface="Cambria Math"/>
                <a:ea typeface="Cambria Math"/>
              </a:rPr>
              <a:t>÷</a:t>
            </a:r>
            <a:r>
              <a:rPr lang="fr-FR" sz="8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(4,1 </a:t>
            </a:r>
            <a:r>
              <a:rPr lang="fr-FR" sz="8000" dirty="0"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fr-FR" sz="8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3,9)</a:t>
            </a:r>
            <a:endParaRPr lang="fr-FR" sz="8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="" xmlns:p14="http://schemas.microsoft.com/office/powerpoint/2010/main" val="4049495048"/>
      </p:ext>
    </p:extLst>
  </p:cSld>
  <p:clrMapOvr>
    <a:masterClrMapping/>
  </p:clrMapOvr>
  <p:transition spd="slow" advTm="24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La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moiti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é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la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somme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14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et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 panose="02040503050406030204" pitchFamily="18" charset="0"/>
                        </a:rPr>
                        <m:t>de</m:t>
                      </m:r>
                      <m:r>
                        <a:rPr lang="fr-FR" sz="8000" b="0" i="0" smtClean="0">
                          <a:latin typeface="Cambria Math" panose="02040503050406030204" pitchFamily="18" charset="0"/>
                        </a:rPr>
                        <m:t> 36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614246"/>
                <a:ext cx="9603275" cy="285209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96607038"/>
      </p:ext>
    </p:extLst>
  </p:cSld>
  <p:clrMapOvr>
    <a:masterClrMapping/>
  </p:clrMapOvr>
  <p:transition spd="slow" advTm="24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fr-FR" sz="44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6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(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15 −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FR" sz="8000" i="1">
                          <a:latin typeface="Cambria Math"/>
                        </a:rPr>
                        <m:t>)</m:t>
                      </m:r>
                      <m:r>
                        <a:rPr lang="fr-FR" sz="80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523799354"/>
      </p:ext>
    </p:extLst>
  </p:cSld>
  <p:clrMapOvr>
    <a:masterClrMapping/>
  </p:clrMapOvr>
  <p:transition spd="slow" advTm="28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51956"/>
                <a:ext cx="9603275" cy="351438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80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800" smtClean="0">
                          <a:latin typeface="Cambria Math" panose="02040503050406030204" pitchFamily="18" charset="0"/>
                        </a:rPr>
                        <m:t>=4,2</m:t>
                      </m:r>
                    </m:oMath>
                  </m:oMathPara>
                </a14:m>
                <a:endParaRPr lang="fr-FR" sz="48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100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fr-FR" sz="8000" b="0" dirty="0" smtClean="0"/>
                  <a:t>20 + </a:t>
                </a: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fr-FR" sz="8000" b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80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51956"/>
                <a:ext cx="9603275" cy="3514389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509114490"/>
      </p:ext>
    </p:extLst>
  </p:cSld>
  <p:clrMapOvr>
    <a:masterClrMapping/>
  </p:clrMapOvr>
  <p:transition spd="slow" advTm="28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6B9EDD6-E726-42A5-92F8-5F2AB375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672862"/>
            <a:ext cx="9603275" cy="2793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>
                <a:latin typeface="Cambria Math" panose="02040503050406030204" pitchFamily="18" charset="0"/>
                <a:ea typeface="Cambria Math" panose="02040503050406030204" pitchFamily="18" charset="0"/>
              </a:rPr>
              <a:t>17 h 24 + 5 h 50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5</a:t>
            </a:r>
          </a:p>
        </p:txBody>
      </p:sp>
    </p:spTree>
    <p:extLst>
      <p:ext uri="{BB962C8B-B14F-4D97-AF65-F5344CB8AC3E}">
        <p14:creationId xmlns="" xmlns:p14="http://schemas.microsoft.com/office/powerpoint/2010/main" val="1439475794"/>
      </p:ext>
    </p:extLst>
  </p:cSld>
  <p:clrMapOvr>
    <a:masterClrMapping/>
  </p:clrMapOvr>
  <p:transition spd="slow" advTm="24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25 %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8 €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/>
              <a:t>6</a:t>
            </a:r>
          </a:p>
        </p:txBody>
      </p:sp>
    </p:spTree>
    <p:extLst>
      <p:ext uri="{BB962C8B-B14F-4D97-AF65-F5344CB8AC3E}">
        <p14:creationId xmlns="" xmlns:p14="http://schemas.microsoft.com/office/powerpoint/2010/main" val="486772958"/>
      </p:ext>
    </p:extLst>
  </p:cSld>
  <p:clrMapOvr>
    <a:masterClrMapping/>
  </p:clrMapOvr>
  <p:transition spd="slow" advTm="22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fr-FR" sz="40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carte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est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à </m:t>
                    </m:r>
                    <m:sSup>
                      <m:sSup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</m:e>
                      <m:sup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é</m:t>
                    </m:r>
                    <m:r>
                      <m:rPr>
                        <m:sty m:val="p"/>
                      </m:rP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chelle</m:t>
                    </m:r>
                    <m:r>
                      <a:rPr lang="fr-F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fr-FR" sz="40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fr-FR" sz="4000" b="0" i="0" smtClean="0">
                            <a:latin typeface="Cambria Math"/>
                            <a:ea typeface="Cambria Math" panose="02040503050406030204" pitchFamily="18" charset="0"/>
                          </a:rPr>
                          <m:t>000</m:t>
                        </m:r>
                        <m:r>
                          <a:rPr lang="fr-FR" sz="4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den>
                    </m:f>
                  </m:oMath>
                </a14:m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Compléter : 3 cm sur la carte représentent ….. km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3046" y="2344615"/>
                <a:ext cx="11207261" cy="3121731"/>
              </a:xfrm>
              <a:blipFill rotWithShape="1">
                <a:blip r:embed="rId2"/>
                <a:stretch>
                  <a:fillRect l="-109" r="-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7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399319633"/>
      </p:ext>
    </p:extLst>
  </p:cSld>
  <p:clrMapOvr>
    <a:masterClrMapping/>
  </p:clrMapOvr>
  <p:transition spd="slow" advTm="27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8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19337351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12,7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1587019"/>
      </p:ext>
    </p:extLst>
  </p:cSld>
  <p:clrMapOvr>
    <a:masterClrMapping/>
  </p:clrMapOvr>
  <p:transition spd="slow" advTm="27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1479</TotalTime>
  <Words>74</Words>
  <Application>Microsoft Office PowerPoint</Application>
  <PresentationFormat>Personnalisé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durées, la proportionnalité et le calcul littéral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49</cp:revision>
  <dcterms:created xsi:type="dcterms:W3CDTF">2017-10-13T11:15:43Z</dcterms:created>
  <dcterms:modified xsi:type="dcterms:W3CDTF">2021-02-14T09:48:22Z</dcterms:modified>
</cp:coreProperties>
</file>