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14/02/2021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14/02/2021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N°11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812237" y="3649846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ENTRE 8 et 16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5,001 ou 5,1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11AC103A-EDBA-4E1D-B8D5-6656E25B70D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= .... L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64, combien de fois 8 ? 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25 + 29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0150" y="2794167"/>
            <a:ext cx="27991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 4</a:t>
            </a:r>
            <a:endParaRPr lang="fr-FR" sz="8000" dirty="0"/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triple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11?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CDD7DB1A-11D3-4136-AC37-30B142D8C01F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mm = .... m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13,84 ×0,01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1100021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6413" y="2751964"/>
            <a:ext cx="43301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70  3</a:t>
            </a:r>
            <a:endParaRPr lang="fr-FR" sz="8000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3,7 + 1,3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79" y="117036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4,2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1 000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79" y="1212564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0,5 × 10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>
                <a:latin typeface="Times New Roman" pitchFamily="18" charset="0"/>
                <a:cs typeface="Times New Roman" pitchFamily="18" charset="0"/>
              </a:rPr>
              <a:t>Donner l’arrondi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au centième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de 14,122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2E7D1684-AC1B-4A47-8519-B76BBAF191F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g = .... kg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48 ÷ 6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4A876582-0AD5-4902-89E5-FEC779AF986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14,01 &lt;....&lt; 14,02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3527" y="2616588"/>
            <a:ext cx="6246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6,8  2</a:t>
            </a:r>
            <a:endParaRPr lang="fr-FR" sz="8000" dirty="0"/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1765</TotalTime>
  <Words>153</Words>
  <Application>Microsoft Office PowerPoint</Application>
  <PresentationFormat>Personnalisé</PresentationFormat>
  <Paragraphs>52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94</cp:revision>
  <dcterms:created xsi:type="dcterms:W3CDTF">2017-10-13T11:15:43Z</dcterms:created>
  <dcterms:modified xsi:type="dcterms:W3CDTF">2021-02-14T09:44:36Z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