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10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18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12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43355" y="3105835"/>
            <a:ext cx="104452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2,1 h = ….. h ….. min</a:t>
            </a:r>
            <a:endParaRPr lang="fr-FR" sz="44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( 3)  8</a:t>
            </a:r>
          </a:p>
        </p:txBody>
      </p:sp>
    </p:spTree>
  </p:cSld>
  <p:clrMapOvr>
    <a:masterClrMapping/>
  </p:clrMapOvr>
  <p:transition spd="slow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 + 12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0,07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5)  100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1)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2547938"/>
          <a:ext cx="2486025" cy="1543050"/>
        </p:xfrm>
        <a:graphic>
          <a:graphicData uri="http://schemas.openxmlformats.org/presentationml/2006/ole">
            <p:oleObj spid="_x0000_s1027" name="Equation" r:id="rId3" imgW="368280" imgH="228600" progId="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20 % de 25 €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12  3  [5 + 42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7)]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217747" y="2993170"/>
          <a:ext cx="1206500" cy="2077861"/>
        </p:xfrm>
        <a:graphic>
          <a:graphicData uri="http://schemas.openxmlformats.org/presentationml/2006/ole">
            <p:oleObj spid="_x0000_s19458" name="Equation" r:id="rId3" imgW="228600" imgH="393480" progId="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Laquelle est la plus petite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743568" y="3274524"/>
          <a:ext cx="3827253" cy="1977414"/>
        </p:xfrm>
        <a:graphic>
          <a:graphicData uri="http://schemas.openxmlformats.org/presentationml/2006/ole">
            <p:oleObj spid="_x0000_s20482" name="Equation" r:id="rId3" imgW="761760" imgH="393480" progId="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3063</TotalTime>
  <Words>120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10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Administrateur</cp:lastModifiedBy>
  <cp:revision>61</cp:revision>
  <dcterms:created xsi:type="dcterms:W3CDTF">2017-10-13T11:15:43Z</dcterms:created>
  <dcterms:modified xsi:type="dcterms:W3CDTF">2022-02-07T11:24:35Z</dcterms:modified>
</cp:coreProperties>
</file>