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04/02/2021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04/02/2021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2060"/>
                </a:solidFill>
                <a:latin typeface="Gill Sans MT"/>
              </a:rPr>
              <a:t>Test </a:t>
            </a:r>
            <a:r>
              <a:rPr lang="en-US" sz="6600" cap="all" spc="-1" dirty="0" smtClean="0">
                <a:solidFill>
                  <a:srgbClr val="002060"/>
                </a:solidFill>
                <a:latin typeface="Gill Sans MT"/>
              </a:rPr>
              <a:t>N°10</a:t>
            </a:r>
            <a:endParaRPr lang="en-US" sz="6600" b="0" strike="noStrike" cap="all" spc="-1" dirty="0">
              <a:solidFill>
                <a:srgbClr val="00206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vous avez droit à </a:t>
            </a:r>
            <a:r>
              <a:rPr lang="fr-FR" sz="3200" b="1" strike="noStrike" cap="all" spc="-1" dirty="0" smtClean="0">
                <a:solidFill>
                  <a:srgbClr val="000000"/>
                </a:solidFill>
                <a:latin typeface="Gill Sans MT"/>
              </a:rPr>
              <a:t>8-16 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 cstate="print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74BCF89D-A629-4397-95CB-D82721556EF4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2427027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7200" dirty="0">
                <a:latin typeface="Times New Roman" pitchFamily="18" charset="0"/>
                <a:cs typeface="Times New Roman" pitchFamily="18" charset="0"/>
              </a:rPr>
              <a:t>Quel est le plus grand ?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3,18 ou 3,2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11AC103A-EDBA-4E1D-B8D5-6656E25B70D5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36 L = .... </a:t>
            </a:r>
            <a:r>
              <a:rPr lang="fr-FR" sz="8000" dirty="0" err="1">
                <a:latin typeface="Times New Roman" pitchFamily="18" charset="0"/>
                <a:cs typeface="Times New Roman" pitchFamily="18" charset="0"/>
              </a:rPr>
              <a:t>hL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6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8F0BF35B-24D1-46B0-A2A1-7FFBB93338B0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2E8A601B-BC80-4726-BBD4-ABF5B176874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Dans 48, combien de fois 6 ? 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57E1409D-886D-4017-88B3-68F899D0D891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37 + 19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4,43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9,25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79" y="11190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464235" y="2168132"/>
            <a:ext cx="11727766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Quel est le double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14 ?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1719661B-FDAC-4432-BCC4-F3851C970DC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CDD7DB1A-11D3-4136-AC37-30B142D8C01F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dm = .... m</a:t>
            </a:r>
          </a:p>
        </p:txBody>
      </p:sp>
    </p:spTree>
  </p:cSld>
  <p:clrMapOvr>
    <a:masterClrMapping/>
  </p:clrMapOvr>
  <p:transition spd="slow" advTm="16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3969A419-D00F-40D9-A0B2-A8F1F604A494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43954"/>
            <a:ext cx="1219200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Donner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une valeur </a:t>
            </a:r>
            <a:r>
              <a:rPr lang="fr-FR" sz="6000" smtClean="0">
                <a:latin typeface="Times New Roman" pitchFamily="18" charset="0"/>
                <a:cs typeface="Times New Roman" pitchFamily="18" charset="0"/>
              </a:rPr>
              <a:t>approchée </a:t>
            </a:r>
            <a:r>
              <a:rPr lang="fr-FR" sz="6000" smtClean="0">
                <a:latin typeface="Times New Roman" pitchFamily="18" charset="0"/>
                <a:cs typeface="Times New Roman" pitchFamily="18" charset="0"/>
              </a:rPr>
              <a:t>au dixième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13,84</a:t>
            </a: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451520" y="1100021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89AA6101-46CA-46C8-8803-1E13D8282C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1183" y="2700996"/>
            <a:ext cx="1097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Dans 81 combien de fois 9 ? </a:t>
            </a:r>
            <a:endParaRPr lang="fr-FR" sz="7200" dirty="0"/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451579" y="11190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104AC3E5-6404-4D6D-8A6F-8C042D6E1708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2,5 + 1,5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>
                <a:latin typeface="Times New Roman" pitchFamily="18" charset="0"/>
                <a:cs typeface="Times New Roman" pitchFamily="18" charset="0"/>
              </a:rPr>
              <a:t>7 × 8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451579" y="117036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19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451579" y="1212564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20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F2D80F58-DB4C-4753-91F8-F42F39545E6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87 - 19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79" y="10428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78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× 10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966319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98F0904-E39D-4EB5-882B-B8677F465073}"/>
              </a:ext>
            </a:extLst>
          </p:cNvPr>
          <p:cNvSpPr txBox="1"/>
          <p:nvPr/>
        </p:nvSpPr>
        <p:spPr>
          <a:xfrm>
            <a:off x="1451520" y="2015732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1226018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000">
                <a:latin typeface="Times New Roman" pitchFamily="18" charset="0"/>
                <a:cs typeface="Times New Roman" pitchFamily="18" charset="0"/>
              </a:rPr>
              <a:t>Donner l’arrondi </a:t>
            </a: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au dixième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de 3,85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79" y="10428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×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2E7D1684-AC1B-4A47-8519-B76BBAF191F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Convertir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 kg = .... g</a:t>
            </a:r>
          </a:p>
        </p:txBody>
      </p:sp>
    </p:spTree>
  </p:cSld>
  <p:clrMapOvr>
    <a:masterClrMapping/>
  </p:clrMapOvr>
  <p:transition spd="slow" advTm="16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399160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209320" y="2168132"/>
            <a:ext cx="119826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42 ÷ 7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2F618F6-F308-45A2-ABDC-CC732CBFD59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4A876582-0AD5-4902-89E5-FEC779AF986C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Intercaler un nombre 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7,8 &lt;....&lt; 7,9</a:t>
            </a: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1746</TotalTime>
  <Words>159</Words>
  <Application>Microsoft Office PowerPoint</Application>
  <PresentationFormat>Personnalisé</PresentationFormat>
  <Paragraphs>52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76</cp:revision>
  <dcterms:created xsi:type="dcterms:W3CDTF">2017-10-13T11:15:43Z</dcterms:created>
  <dcterms:modified xsi:type="dcterms:W3CDTF">2021-02-04T13:42:50Z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