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83" r:id="rId3"/>
    <p:sldId id="285" r:id="rId4"/>
    <p:sldId id="286" r:id="rId5"/>
    <p:sldId id="295" r:id="rId6"/>
    <p:sldId id="293" r:id="rId7"/>
    <p:sldId id="294" r:id="rId8"/>
    <p:sldId id="288" r:id="rId9"/>
    <p:sldId id="289" r:id="rId10"/>
    <p:sldId id="290" r:id="rId11"/>
    <p:sldId id="291" r:id="rId12"/>
    <p:sldId id="267" r:id="rId1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83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07/04/2023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N°13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droit entre </a:t>
            </a:r>
          </a:p>
          <a:p>
            <a:pPr algn="ctr"/>
            <a:r>
              <a:rPr lang="fr-FR" sz="3200" b="1" dirty="0"/>
              <a:t>18 et 30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5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51317" y="1056975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n°9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ECF9B267-5935-E506-2BE7-7B38B432ABEB}"/>
                  </a:ext>
                </a:extLst>
              </p:cNvPr>
              <p:cNvSpPr txBox="1"/>
              <p:nvPr/>
            </p:nvSpPr>
            <p:spPr>
              <a:xfrm>
                <a:off x="1451317" y="2577946"/>
                <a:ext cx="9676048" cy="2780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4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Calculer</a:t>
                </a:r>
              </a:p>
              <a:p>
                <a:endParaRPr lang="fr-FR" sz="4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4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fr-FR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fr-FR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fr-FR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fr-FR" sz="4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="" xmlns:a16="http://schemas.microsoft.com/office/drawing/2014/main" id="{ECF9B267-5935-E506-2BE7-7B38B432A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317" y="2577946"/>
                <a:ext cx="9676048" cy="2780185"/>
              </a:xfrm>
              <a:prstGeom prst="rect">
                <a:avLst/>
              </a:prstGeom>
              <a:blipFill>
                <a:blip r:embed="rId2"/>
                <a:stretch>
                  <a:fillRect t="-5023" b="-45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566122098"/>
      </p:ext>
    </p:extLst>
  </p:cSld>
  <p:clrMapOvr>
    <a:masterClrMapping/>
  </p:clrMapOvr>
  <p:transition spd="slow" advTm="3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38254" y="1030848"/>
            <a:ext cx="295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n°10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="" xmlns:a16="http://schemas.microsoft.com/office/drawing/2014/main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803" y="1994711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>
                <a:latin typeface="Cambria Math" pitchFamily="18" charset="0"/>
                <a:ea typeface="Cambria Math" pitchFamily="18" charset="0"/>
              </a:rPr>
              <a:t>Les fractions suivantes sont-elles égales?</a:t>
            </a:r>
          </a:p>
          <a:p>
            <a:pPr marL="0" indent="0" algn="ctr">
              <a:buNone/>
            </a:pPr>
            <a:endParaRPr lang="fr-FR" dirty="0">
              <a:latin typeface="Cambria Math" pitchFamily="18" charset="0"/>
              <a:ea typeface="Cambria Math" pitchFamily="18" charset="0"/>
            </a:endParaRPr>
          </a:p>
          <a:p>
            <a:pPr marL="0" indent="0">
              <a:buNone/>
            </a:pPr>
            <a:r>
              <a:rPr lang="fr-FR" sz="4400" dirty="0">
                <a:latin typeface="Cambria Math" pitchFamily="18" charset="0"/>
                <a:ea typeface="Cambria Math" pitchFamily="18" charset="0"/>
              </a:rPr>
              <a:t>                                   et  </a:t>
            </a:r>
          </a:p>
          <a:p>
            <a:pPr marL="0" indent="0" algn="ctr">
              <a:buNone/>
            </a:pPr>
            <a:endParaRPr lang="fr-FR" sz="8000" i="1" dirty="0">
              <a:latin typeface="Cambria Math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7944" y="3018723"/>
            <a:ext cx="1398614" cy="17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8074" y="3077278"/>
            <a:ext cx="1120778" cy="165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74814839"/>
      </p:ext>
    </p:extLst>
  </p:cSld>
  <p:clrMapOvr>
    <a:masterClrMapping/>
  </p:clrMapOvr>
  <p:transition spd="slow" advTm="2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076" y="853492"/>
            <a:ext cx="8915399" cy="2262781"/>
          </a:xfrm>
        </p:spPr>
        <p:txBody>
          <a:bodyPr/>
          <a:lstStyle/>
          <a:p>
            <a:r>
              <a:rPr lang="fr-FR" dirty="0">
                <a:solidFill>
                  <a:srgbClr val="002060"/>
                </a:solidFill>
              </a:rPr>
              <a:t>LE TEST EST TERMINÉ</a:t>
            </a: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– 3 + 5 </a:t>
            </a:r>
            <a:r>
              <a:rPr lang="fr-FR" sz="8000" dirty="0">
                <a:latin typeface="Cambria Math"/>
                <a:ea typeface="Cambria Math"/>
                <a:cs typeface="Times New Roman" pitchFamily="18" charset="0"/>
              </a:rPr>
              <a:t>×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(– 3) </a:t>
            </a:r>
            <a:endParaRPr lang="fr-FR" sz="8000" i="1" dirty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90505" y="1017786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n°1</a:t>
            </a:r>
          </a:p>
        </p:txBody>
      </p:sp>
    </p:spTree>
    <p:extLst>
      <p:ext uri="{BB962C8B-B14F-4D97-AF65-F5344CB8AC3E}">
        <p14:creationId xmlns="" xmlns:p14="http://schemas.microsoft.com/office/powerpoint/2010/main" val="379769365"/>
      </p:ext>
    </p:extLst>
  </p:cSld>
  <p:clrMapOvr>
    <a:masterClrMapping/>
  </p:clrMapOvr>
  <p:transition spd="slow" advTm="1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5 + 3 </a:t>
            </a:r>
            <a:r>
              <a:rPr lang="fr-FR" sz="8000" dirty="0">
                <a:latin typeface="Cambria Math"/>
                <a:ea typeface="Cambria Math"/>
                <a:cs typeface="Times New Roman" pitchFamily="18" charset="0"/>
              </a:rPr>
              <a:t>× (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 7)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 7</a:t>
            </a:r>
            <a:r>
              <a:rPr lang="fr-FR" sz="8000" i="1" dirty="0">
                <a:latin typeface="Times New Roman" pitchFamily="18" charset="0"/>
                <a:cs typeface="Times New Roman" pitchFamily="18" charset="0"/>
              </a:rPr>
              <a:t>   </a:t>
            </a:r>
            <a:endParaRPr lang="fr-FR" sz="8000" dirty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64380" y="1030849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n°2</a:t>
            </a:r>
          </a:p>
        </p:txBody>
      </p:sp>
    </p:spTree>
    <p:extLst>
      <p:ext uri="{BB962C8B-B14F-4D97-AF65-F5344CB8AC3E}">
        <p14:creationId xmlns="" xmlns:p14="http://schemas.microsoft.com/office/powerpoint/2010/main" val="4078238188"/>
      </p:ext>
    </p:extLst>
  </p:cSld>
  <p:clrMapOvr>
    <a:masterClrMapping/>
  </p:clrMapOvr>
  <p:transition spd="slow" advTm="2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2015732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( 4)</a:t>
            </a: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>
                <a:latin typeface="Times New Roman" pitchFamily="18" charset="0"/>
                <a:cs typeface="Times New Roman" pitchFamily="18" charset="0"/>
                <a:sym typeface="Symbol"/>
              </a:rPr>
              <a:t> ( 26)  2,5  ( 0,5)</a:t>
            </a:r>
            <a:endParaRPr lang="fr-FR" sz="6000" dirty="0">
              <a:latin typeface="Cambria Math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64380" y="1056974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n°3</a:t>
            </a:r>
          </a:p>
        </p:txBody>
      </p:sp>
    </p:spTree>
    <p:extLst>
      <p:ext uri="{BB962C8B-B14F-4D97-AF65-F5344CB8AC3E}">
        <p14:creationId xmlns="" xmlns:p14="http://schemas.microsoft.com/office/powerpoint/2010/main" val="2256973495"/>
      </p:ext>
    </p:extLst>
  </p:cSld>
  <p:clrMapOvr>
    <a:masterClrMapping/>
  </p:clrMapOvr>
  <p:transition spd="slow" advTm="2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Calcul 4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6600" dirty="0" smtClean="0"/>
              <a:t>( - 7)²</a:t>
            </a:r>
            <a:endParaRPr lang="fr-FR" sz="6600" dirty="0"/>
          </a:p>
        </p:txBody>
      </p:sp>
    </p:spTree>
  </p:cSld>
  <p:clrMapOvr>
    <a:masterClrMapping/>
  </p:clrMapOvr>
  <p:transition spd="slow" advTm="1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90505" y="1043911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n°5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190950" y="2045713"/>
            <a:ext cx="9931752" cy="2721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12  3  [5 + 42 </a:t>
            </a: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>
                <a:latin typeface="Times New Roman" pitchFamily="18" charset="0"/>
                <a:cs typeface="Times New Roman" pitchFamily="18" charset="0"/>
                <a:sym typeface="Symbol"/>
              </a:rPr>
              <a:t> (7)]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7251273"/>
      </p:ext>
    </p:extLst>
  </p:cSld>
  <p:clrMapOvr>
    <a:masterClrMapping/>
  </p:clrMapOvr>
  <p:transition spd="slow" advTm="30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17786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n°6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="" xmlns:a16="http://schemas.microsoft.com/office/drawing/2014/main" id="{32C14566-695D-46F4-ACC3-1B5E84EF5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553" y="2297086"/>
            <a:ext cx="10539046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000" dirty="0">
                <a:latin typeface="Cambria Math"/>
              </a:rPr>
              <a:t>Calculer 20 % de 65</a:t>
            </a:r>
            <a:endParaRPr lang="fr-FR" sz="8000" dirty="0">
              <a:latin typeface="Cambria Math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24757"/>
      </p:ext>
    </p:extLst>
  </p:cSld>
  <p:clrMapOvr>
    <a:masterClrMapping/>
  </p:clrMapOvr>
  <p:transition spd="slow" advTm="2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38254" y="1004723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n°7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="" xmlns:a16="http://schemas.microsoft.com/office/drawing/2014/main" id="{32C14566-695D-46F4-ACC3-1B5E84EF52E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451579" y="2344615"/>
            <a:ext cx="9603275" cy="3121731"/>
          </a:xfr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fr-FR">
                <a:noFill/>
              </a:rPr>
              <a:t> 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2001723"/>
              </p:ext>
            </p:extLst>
          </p:nvPr>
        </p:nvGraphicFramePr>
        <p:xfrm>
          <a:off x="3792511" y="3323342"/>
          <a:ext cx="3992957" cy="1683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7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067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74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4168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1686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73803627"/>
      </p:ext>
    </p:extLst>
  </p:cSld>
  <p:clrMapOvr>
    <a:masterClrMapping/>
  </p:clrMapOvr>
  <p:transition spd="slow" advTm="20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64380" y="1043912"/>
            <a:ext cx="2669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/>
              <a:t>Calcul n°8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/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3715244"/>
      </p:ext>
    </p:extLst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2597</TotalTime>
  <Words>117</Words>
  <Application>Microsoft Macintosh PowerPoint</Application>
  <PresentationFormat>Personnalisé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N°13</vt:lpstr>
      <vt:lpstr>Diapositive 2</vt:lpstr>
      <vt:lpstr>Diapositive 3</vt:lpstr>
      <vt:lpstr>Diapositive 4</vt:lpstr>
      <vt:lpstr>Calcul 4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moreau</cp:lastModifiedBy>
  <cp:revision>65</cp:revision>
  <dcterms:created xsi:type="dcterms:W3CDTF">2017-10-13T11:15:43Z</dcterms:created>
  <dcterms:modified xsi:type="dcterms:W3CDTF">2023-04-07T07:44:45Z</dcterms:modified>
</cp:coreProperties>
</file>