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5" r:id="rId4"/>
    <p:sldId id="263" r:id="rId5"/>
    <p:sldId id="264" r:id="rId6"/>
    <p:sldId id="267" r:id="rId7"/>
    <p:sldId id="266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C63-2084-4906-B217-8549B2C94140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A554E-21FF-4DC9-9FE6-539FA824E0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A554E-21FF-4DC9-9FE6-539FA824E0E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F5DB7A-F04E-48B1-A4D4-2E1E2F04A49D}" type="datetimeFigureOut">
              <a:rPr lang="fr-FR" smtClean="0"/>
              <a:pPr/>
              <a:t>18/05/2013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077320-5353-4FFB-AD92-3941AA7A06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Comic Sans MS" pitchFamily="66" charset="0"/>
              </a:rPr>
              <a:t>EN EL PAÍS VASCO</a:t>
            </a:r>
            <a:endParaRPr lang="fr-F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EL MUSEO GUGGENHEIM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tos-espagne\DSC_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05" y="661005"/>
            <a:ext cx="8413759" cy="5576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otos-espagne\DSC_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56454"/>
            <a:ext cx="7848872" cy="520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hotos-espagne\DSC_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339555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hotos-espagne\DSC_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340479" cy="552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hotos-espagne\DSC_0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410111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hotos-espagne\DSC_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756455"/>
            <a:ext cx="7835148" cy="519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hotos-espagne\DSC_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5607"/>
            <a:ext cx="4104456" cy="6197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15</Words>
  <Application>Microsoft Office PowerPoint</Application>
  <PresentationFormat>Affichage à l'écran (4:3)</PresentationFormat>
  <Paragraphs>10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Capitaux</vt:lpstr>
      <vt:lpstr>EL MUSEO GUGGENHEIM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MUSEO GUGGEINHEM</dc:title>
  <dc:creator>Annaïck</dc:creator>
  <cp:lastModifiedBy>Annaïck</cp:lastModifiedBy>
  <cp:revision>5</cp:revision>
  <dcterms:created xsi:type="dcterms:W3CDTF">2013-05-18T12:05:20Z</dcterms:created>
  <dcterms:modified xsi:type="dcterms:W3CDTF">2013-05-18T12:40:21Z</dcterms:modified>
</cp:coreProperties>
</file>