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433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83" r:id="rId15"/>
    <p:sldId id="269" r:id="rId16"/>
    <p:sldId id="270" r:id="rId17"/>
    <p:sldId id="261" r:id="rId18"/>
    <p:sldId id="271" r:id="rId19"/>
    <p:sldId id="284" r:id="rId20"/>
    <p:sldId id="272" r:id="rId21"/>
    <p:sldId id="273" r:id="rId22"/>
    <p:sldId id="274" r:id="rId23"/>
    <p:sldId id="262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2"/>
    <p:restoredTop sz="94659"/>
  </p:normalViewPr>
  <p:slideViewPr>
    <p:cSldViewPr snapToGrid="0" snapToObjects="1">
      <p:cViewPr varScale="1">
        <p:scale>
          <a:sx n="162" d="100"/>
          <a:sy n="162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1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6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8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9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5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4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3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6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1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6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3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2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12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6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76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  <p:sldLayoutId id="2147485446" r:id="rId13"/>
    <p:sldLayoutId id="2147485447" r:id="rId14"/>
    <p:sldLayoutId id="2147485448" r:id="rId15"/>
    <p:sldLayoutId id="2147485449" r:id="rId16"/>
    <p:sldLayoutId id="21474854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B313CB-9CC5-5D46-9628-6B8F4052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88" y="-1572"/>
            <a:ext cx="4099012" cy="68595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CD76CB0-33AB-5E46-BAD4-9BB66A9A1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/>
              <a:t>       en quête de sens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E427FD-A14E-C541-916E-F72E06F42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Un projet culturel, scientifique et sportif </a:t>
            </a:r>
          </a:p>
          <a:p>
            <a:r>
              <a:rPr lang="fr-FR" sz="2400" dirty="0"/>
              <a:t>Un parcours citoyen</a:t>
            </a:r>
          </a:p>
        </p:txBody>
      </p:sp>
    </p:spTree>
    <p:extLst>
      <p:ext uri="{BB962C8B-B14F-4D97-AF65-F5344CB8AC3E}">
        <p14:creationId xmlns:p14="http://schemas.microsoft.com/office/powerpoint/2010/main" val="73885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E1B2A-4BFF-3C41-8016-AB7D0672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/>
              <a:t>FAISONS PREUVE DE BON SENS!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9E164-C2F3-BE47-83AF-A8076BFC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241156" cy="3649133"/>
          </a:xfrm>
        </p:spPr>
        <p:txBody>
          <a:bodyPr>
            <a:normAutofit/>
          </a:bodyPr>
          <a:lstStyle/>
          <a:p>
            <a:r>
              <a:rPr lang="fr-FR" sz="3600" dirty="0"/>
              <a:t>Prévoir suffisamment de vêtements de rechange</a:t>
            </a:r>
          </a:p>
          <a:p>
            <a:r>
              <a:rPr lang="fr-FR" sz="3600" dirty="0"/>
              <a:t>De bonnes paires de chaussettes pour la marche</a:t>
            </a:r>
          </a:p>
          <a:p>
            <a:r>
              <a:rPr lang="fr-FR" sz="3600" dirty="0"/>
              <a:t>Des vêtements de nuit</a:t>
            </a:r>
          </a:p>
          <a:p>
            <a:r>
              <a:rPr lang="fr-FR" sz="3600" dirty="0"/>
              <a:t>Des mouchoirs, pansements et goûters en quantité suffisante</a:t>
            </a:r>
          </a:p>
          <a:p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AB79EF-9F1A-544D-894A-AEF7058A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572" y="289984"/>
            <a:ext cx="1775883" cy="17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FC1CB-274D-0540-98AF-3A97FB7B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75" y="212034"/>
            <a:ext cx="6602895" cy="1456267"/>
          </a:xfrm>
        </p:spPr>
        <p:txBody>
          <a:bodyPr/>
          <a:lstStyle/>
          <a:p>
            <a:r>
              <a:rPr lang="fr-FR" b="1" dirty="0"/>
              <a:t>La trousse de médicaments 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8BE0F-CC7C-F74B-A647-A9DC8463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41" y="1453506"/>
            <a:ext cx="10131425" cy="364913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3600" b="1" dirty="0"/>
              <a:t>Une autorisation écrite pour la prise de ces médicaments</a:t>
            </a:r>
          </a:p>
          <a:p>
            <a:pPr algn="ctr"/>
            <a:r>
              <a:rPr lang="fr-FR" sz="3600" b="1" dirty="0"/>
              <a:t> Pour un traitement médical régulier, l’ordonnance du médecin doit être fournie avec le médicament</a:t>
            </a:r>
          </a:p>
          <a:p>
            <a:pPr marL="0" indent="0" algn="ctr">
              <a:buNone/>
            </a:pPr>
            <a:endParaRPr lang="fr-FR" sz="3600" b="1" i="1" dirty="0"/>
          </a:p>
          <a:p>
            <a:pPr marL="0" indent="0" algn="ctr">
              <a:buNone/>
            </a:pPr>
            <a:r>
              <a:rPr lang="fr-FR" sz="3600" b="1" i="1" dirty="0"/>
              <a:t> MERCI DE PREPARER LES MEDICAMENTS DANS UNE POCHETTE OU ENVELOPPE AVEC LE NOM, PRENOM ET LA CLASSE DE VOTRE ENFANT.</a:t>
            </a:r>
            <a:endParaRPr lang="fr-FR" sz="3600" dirty="0"/>
          </a:p>
          <a:p>
            <a:endParaRPr lang="fr-FR" dirty="0"/>
          </a:p>
        </p:txBody>
      </p:sp>
      <p:pic>
        <p:nvPicPr>
          <p:cNvPr id="5122" name="Picture 2" descr="Image result for clipart trousse médicaments">
            <a:extLst>
              <a:ext uri="{FF2B5EF4-FFF2-40B4-BE49-F238E27FC236}">
                <a16:creationId xmlns:a16="http://schemas.microsoft.com/office/drawing/2014/main" id="{B82CC9D2-02D3-714F-80A7-8FF2BA88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8070" y="4622800"/>
            <a:ext cx="2540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0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D65A6-090A-154E-A454-38F28A10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Vivre ENSEMBLE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2875DC-4E8D-1340-99C7-09D6EABC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81" y="1227667"/>
            <a:ext cx="11704981" cy="5497811"/>
          </a:xfrm>
        </p:spPr>
        <p:txBody>
          <a:bodyPr>
            <a:normAutofit/>
          </a:bodyPr>
          <a:lstStyle/>
          <a:p>
            <a:r>
              <a:rPr lang="en-US" sz="3600" dirty="0"/>
              <a:t>Le respect des </a:t>
            </a:r>
            <a:r>
              <a:rPr lang="en-US" sz="3600" dirty="0" err="1"/>
              <a:t>règles</a:t>
            </a:r>
            <a:r>
              <a:rPr lang="en-US" sz="3600" dirty="0"/>
              <a:t> (des </a:t>
            </a:r>
            <a:r>
              <a:rPr lang="en-US" sz="3600" dirty="0" err="1"/>
              <a:t>lieux</a:t>
            </a:r>
            <a:r>
              <a:rPr lang="en-US" sz="3600" dirty="0"/>
              <a:t>, des </a:t>
            </a:r>
            <a:r>
              <a:rPr lang="en-US" sz="3600" dirty="0" err="1"/>
              <a:t>personnes</a:t>
            </a:r>
            <a:r>
              <a:rPr lang="en-US" sz="3600" dirty="0"/>
              <a:t>)</a:t>
            </a:r>
          </a:p>
          <a:p>
            <a:r>
              <a:rPr lang="en-US" sz="3600" dirty="0" err="1"/>
              <a:t>Ponctualité</a:t>
            </a:r>
            <a:r>
              <a:rPr lang="en-US" sz="3600" dirty="0"/>
              <a:t> </a:t>
            </a:r>
            <a:r>
              <a:rPr lang="en-US" sz="3600" dirty="0" err="1"/>
              <a:t>obligatoire</a:t>
            </a:r>
            <a:r>
              <a:rPr lang="en-US" sz="3600" dirty="0"/>
              <a:t> pour les </a:t>
            </a:r>
            <a:r>
              <a:rPr lang="en-US" sz="3600" dirty="0" err="1"/>
              <a:t>rendez-vous</a:t>
            </a:r>
            <a:endParaRPr lang="en-US" sz="3600" dirty="0"/>
          </a:p>
          <a:p>
            <a:r>
              <a:rPr lang="en-US" sz="3600" dirty="0" err="1"/>
              <a:t>L'utilisation</a:t>
            </a:r>
            <a:r>
              <a:rPr lang="en-US" sz="3600" dirty="0"/>
              <a:t> du </a:t>
            </a:r>
            <a:r>
              <a:rPr lang="en-US" sz="3600" dirty="0" err="1"/>
              <a:t>téléphone</a:t>
            </a:r>
            <a:r>
              <a:rPr lang="en-US" sz="3600" dirty="0"/>
              <a:t> </a:t>
            </a:r>
            <a:r>
              <a:rPr lang="en-US" sz="3600" dirty="0" err="1"/>
              <a:t>portabe</a:t>
            </a:r>
            <a:r>
              <a:rPr lang="en-US" sz="3600" dirty="0"/>
              <a:t>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err="1"/>
              <a:t>tolérée</a:t>
            </a:r>
            <a:r>
              <a:rPr lang="en-US" sz="3600" dirty="0"/>
              <a:t>…MAIS sous conditions</a:t>
            </a:r>
          </a:p>
          <a:p>
            <a:r>
              <a:rPr lang="en-US" sz="3600" dirty="0"/>
              <a:t>Pas de cigarettes ! Ni </a:t>
            </a:r>
            <a:r>
              <a:rPr lang="en-US" sz="3600" dirty="0" err="1"/>
              <a:t>d’alcool</a:t>
            </a:r>
            <a:r>
              <a:rPr lang="en-US" sz="3600" dirty="0"/>
              <a:t> ! Ni de </a:t>
            </a:r>
            <a:r>
              <a:rPr lang="en-US" sz="3600" dirty="0" err="1"/>
              <a:t>stupéfiants</a:t>
            </a:r>
            <a:r>
              <a:rPr lang="en-US" sz="3600" dirty="0"/>
              <a:t> ! </a:t>
            </a:r>
          </a:p>
          <a:p>
            <a:r>
              <a:rPr lang="en-US" sz="3600" dirty="0"/>
              <a:t>Si des infractions graves </a:t>
            </a:r>
            <a:r>
              <a:rPr lang="en-US" sz="3600" dirty="0" err="1"/>
              <a:t>sont</a:t>
            </a:r>
            <a:r>
              <a:rPr lang="en-US" sz="3600" dirty="0"/>
              <a:t> </a:t>
            </a:r>
            <a:r>
              <a:rPr lang="en-US" sz="3600" dirty="0" err="1"/>
              <a:t>constatées</a:t>
            </a:r>
            <a:r>
              <a:rPr lang="en-US" sz="3600" dirty="0"/>
              <a:t>… </a:t>
            </a:r>
          </a:p>
          <a:p>
            <a:endParaRPr lang="en-US" sz="4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DD208B-7778-0C49-B1FD-A2DB6D0D4C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795" y="223040"/>
            <a:ext cx="2620167" cy="10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BB803-55D4-0048-9FF5-90562A74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97" y="-11895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AVANT DE PARTIR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EAE7F-FDD2-1F41-83EB-5CE03F4F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52" y="1077057"/>
            <a:ext cx="9602010" cy="4942744"/>
          </a:xfrm>
        </p:spPr>
        <p:txBody>
          <a:bodyPr>
            <a:normAutofit/>
          </a:bodyPr>
          <a:lstStyle/>
          <a:p>
            <a:pPr algn="just"/>
            <a:r>
              <a:rPr lang="fr-FR" sz="3600" dirty="0"/>
              <a:t>Lire et rendre obligatoirement pour le </a:t>
            </a:r>
            <a:r>
              <a:rPr lang="fr-FR" sz="3600" b="1" u="sng" dirty="0"/>
              <a:t>15 mars </a:t>
            </a:r>
            <a:r>
              <a:rPr lang="fr-FR" sz="3600" dirty="0"/>
              <a:t>la feuille complétée concernant les règles de comportement et de discipline</a:t>
            </a:r>
          </a:p>
          <a:p>
            <a:pPr algn="just"/>
            <a:r>
              <a:rPr lang="fr-FR" sz="3600" u="sng" dirty="0"/>
              <a:t>La semaine précédent le voyage </a:t>
            </a:r>
            <a:r>
              <a:rPr lang="fr-FR" sz="3600" dirty="0"/>
              <a:t>remettre aux professeurs la pièce d’identité ET mon carnet de voyageur au COMPLET et collé dans le bon ordre.</a:t>
            </a:r>
          </a:p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8135B3-56F6-1047-997F-C5C64577F9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819" y="4168186"/>
            <a:ext cx="1660449" cy="23732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4DFE93-48A2-5D45-BEC7-0AC450BBD1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00" y="228600"/>
            <a:ext cx="1728811" cy="16969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021594-4B3F-1D41-AEDD-64F5FDE271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2" y="5763964"/>
            <a:ext cx="1225891" cy="7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72342-A962-7F46-B73C-FD8CFF1D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89" y="-1"/>
            <a:ext cx="5986922" cy="145626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LA VEILLE DU DEPART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F7B22-F00A-4248-8617-F36EDD3B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30" y="1319816"/>
            <a:ext cx="11549698" cy="553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Préparer 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Un petit déjeuner</a:t>
            </a:r>
          </a:p>
          <a:p>
            <a:r>
              <a:rPr lang="fr-FR" sz="3600" dirty="0"/>
              <a:t>Un pique nique</a:t>
            </a:r>
          </a:p>
          <a:p>
            <a:r>
              <a:rPr lang="fr-FR" sz="3600" dirty="0"/>
              <a:t>Vérifier TOUS les bagages une dernière fois</a:t>
            </a:r>
          </a:p>
          <a:p>
            <a:pPr marL="0" indent="0" algn="ctr">
              <a:buNone/>
            </a:pPr>
            <a:r>
              <a:rPr lang="fr-FR" sz="3600" dirty="0"/>
              <a:t>         </a:t>
            </a:r>
          </a:p>
          <a:p>
            <a:pPr marL="0" indent="0" algn="ctr">
              <a:buNone/>
            </a:pPr>
            <a:r>
              <a:rPr lang="fr-FR" sz="3600" dirty="0"/>
              <a:t>                                              Et prévoir le réveil…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7475EA-20CA-E04A-9BF7-7A1C0A7715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86" y="2344290"/>
            <a:ext cx="2184850" cy="14537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DCC50B-8E75-1D45-B472-456C250DA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999" y="2344290"/>
            <a:ext cx="1516548" cy="14537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D25A15-B42E-C54E-B919-6B254E3284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142" y="5002822"/>
            <a:ext cx="1298783" cy="15029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3D18E0-EC15-1945-BB12-CAA112876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30" y="5002823"/>
            <a:ext cx="2637513" cy="15029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05ABB25-951E-E546-8E92-1A6CFE5571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2654" y="5432768"/>
            <a:ext cx="1140496" cy="11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29280-1306-994F-B5B4-A700A554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63" y="4613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JOUR J : LE DEPART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D77C62-8164-4143-8041-79BD87633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9" y="1669774"/>
            <a:ext cx="11824251" cy="4890052"/>
          </a:xfrm>
        </p:spPr>
        <p:txBody>
          <a:bodyPr>
            <a:normAutofit fontScale="92500" lnSpcReduction="20000"/>
          </a:bodyPr>
          <a:lstStyle/>
          <a:p>
            <a:r>
              <a:rPr lang="fr-FR" sz="3600" dirty="0"/>
              <a:t>Date: lundi 2 avril 2018</a:t>
            </a:r>
          </a:p>
          <a:p>
            <a:r>
              <a:rPr lang="fr-FR" sz="3600" dirty="0"/>
              <a:t>Rendez-vous : 6h30</a:t>
            </a:r>
          </a:p>
          <a:p>
            <a:r>
              <a:rPr lang="fr-FR" sz="3600" dirty="0"/>
              <a:t>Heure de départ : 7h00</a:t>
            </a:r>
          </a:p>
          <a:p>
            <a:r>
              <a:rPr lang="fr-FR" sz="3600" dirty="0"/>
              <a:t>Lieu : parking </a:t>
            </a:r>
            <a:r>
              <a:rPr lang="fr-FR" sz="3600" dirty="0" err="1"/>
              <a:t>Malabry</a:t>
            </a: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Journée à bord de l’autocar : </a:t>
            </a:r>
            <a:r>
              <a:rPr lang="fr-FR" sz="3600" u="sng" dirty="0"/>
              <a:t>prévoir repas froid (petit déjeuner et déjeuner) et boissons pour le trajet!</a:t>
            </a:r>
          </a:p>
          <a:p>
            <a:endParaRPr lang="fr-FR" sz="3600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5C4E65-3153-E34B-A649-5DE8CBD9290E}"/>
              </a:ext>
            </a:extLst>
          </p:cNvPr>
          <p:cNvSpPr txBox="1"/>
          <p:nvPr/>
        </p:nvSpPr>
        <p:spPr>
          <a:xfrm>
            <a:off x="993913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Picture 2" descr="Image result for clipart autocar">
            <a:extLst>
              <a:ext uri="{FF2B5EF4-FFF2-40B4-BE49-F238E27FC236}">
                <a16:creationId xmlns:a16="http://schemas.microsoft.com/office/drawing/2014/main" id="{D1C4EEF4-795D-7A40-98ED-493452DF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894" y="1828800"/>
            <a:ext cx="4758219" cy="24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5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AEB11-9FC0-554B-B110-807CB13D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9" y="0"/>
            <a:ext cx="10131425" cy="1139687"/>
          </a:xfrm>
        </p:spPr>
        <p:txBody>
          <a:bodyPr/>
          <a:lstStyle/>
          <a:p>
            <a:pPr algn="ctr"/>
            <a:r>
              <a:rPr lang="fr-FR" b="1" dirty="0"/>
              <a:t>PROGRAMME DU JOUR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F62933-5809-C446-ABAC-A5B3969B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18" y="751784"/>
            <a:ext cx="10131425" cy="3649133"/>
          </a:xfrm>
        </p:spPr>
        <p:txBody>
          <a:bodyPr>
            <a:normAutofit/>
          </a:bodyPr>
          <a:lstStyle/>
          <a:p>
            <a:r>
              <a:rPr lang="fr-FR" sz="3600" dirty="0"/>
              <a:t>15h: Arrivée à Jaca </a:t>
            </a:r>
          </a:p>
          <a:p>
            <a:r>
              <a:rPr lang="fr-FR" sz="3600" dirty="0"/>
              <a:t>Jeu de piste organisé dans la ville</a:t>
            </a:r>
          </a:p>
          <a:p>
            <a:r>
              <a:rPr lang="fr-FR" sz="3600" dirty="0"/>
              <a:t>Installation à l’hôtel </a:t>
            </a:r>
          </a:p>
          <a:p>
            <a:r>
              <a:rPr lang="fr-FR" sz="3600" dirty="0"/>
              <a:t>Dîner et nuit</a:t>
            </a:r>
          </a:p>
        </p:txBody>
      </p:sp>
      <p:pic>
        <p:nvPicPr>
          <p:cNvPr id="7170" name="Picture 2" descr="Vue aérienne de la citadelle de Jaca. Source : © Juan Carlos Gil - License Creative Commons - Libre de droit">
            <a:extLst>
              <a:ext uri="{FF2B5EF4-FFF2-40B4-BE49-F238E27FC236}">
                <a16:creationId xmlns:a16="http://schemas.microsoft.com/office/drawing/2014/main" id="{F8B6184D-C0D3-E547-B845-0869DB164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181" y="3612049"/>
            <a:ext cx="7264513" cy="267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6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305F8-91DB-E64A-8C88-B489A1F0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5" y="322981"/>
            <a:ext cx="4747590" cy="1456267"/>
          </a:xfrm>
        </p:spPr>
        <p:txBody>
          <a:bodyPr/>
          <a:lstStyle/>
          <a:p>
            <a:pPr algn="ctr"/>
            <a:r>
              <a:rPr lang="fr-FR" dirty="0"/>
              <a:t>Hôtel El ACEBO</a:t>
            </a:r>
          </a:p>
        </p:txBody>
      </p:sp>
      <p:pic>
        <p:nvPicPr>
          <p:cNvPr id="3082" name="Picture 10" descr="Imagen de la galería de este alojamiento">
            <a:extLst>
              <a:ext uri="{FF2B5EF4-FFF2-40B4-BE49-F238E27FC236}">
                <a16:creationId xmlns:a16="http://schemas.microsoft.com/office/drawing/2014/main" id="{870462AF-ABB4-6047-923A-B8CB19AE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70" y="2126773"/>
            <a:ext cx="3058996" cy="20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 de la galería de este alojamiento">
            <a:extLst>
              <a:ext uri="{FF2B5EF4-FFF2-40B4-BE49-F238E27FC236}">
                <a16:creationId xmlns:a16="http://schemas.microsoft.com/office/drawing/2014/main" id="{F9830D2C-7DE0-C048-B062-CFE91C4A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737" y="0"/>
            <a:ext cx="489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n de la galería de este alojamiento">
            <a:extLst>
              <a:ext uri="{FF2B5EF4-FFF2-40B4-BE49-F238E27FC236}">
                <a16:creationId xmlns:a16="http://schemas.microsoft.com/office/drawing/2014/main" id="{AD2ECB66-8E43-9A42-89DC-9023CD94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705" y="4548296"/>
            <a:ext cx="3060270" cy="20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A57062-1EAC-BD4D-92A0-ADFF892B82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4548296"/>
            <a:ext cx="3058996" cy="1973154"/>
          </a:xfrm>
          <a:prstGeom prst="rect">
            <a:avLst/>
          </a:prstGeom>
        </p:spPr>
      </p:pic>
      <p:pic>
        <p:nvPicPr>
          <p:cNvPr id="17" name="Picture 4" descr="Imagen de la galería de este alojamiento">
            <a:extLst>
              <a:ext uri="{FF2B5EF4-FFF2-40B4-BE49-F238E27FC236}">
                <a16:creationId xmlns:a16="http://schemas.microsoft.com/office/drawing/2014/main" id="{E6E56C48-64F9-6D4A-95F8-63A8F339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265" y="2138486"/>
            <a:ext cx="3028268" cy="20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9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85C07-EFCB-8849-A665-9B70772A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1994" y="39801"/>
            <a:ext cx="10131425" cy="1340411"/>
          </a:xfrm>
        </p:spPr>
        <p:txBody>
          <a:bodyPr/>
          <a:lstStyle/>
          <a:p>
            <a:pPr algn="ctr"/>
            <a:r>
              <a:rPr lang="fr-FR" b="1" dirty="0"/>
              <a:t>PROGRAMME DU JOUR 2: VILLANUA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97EEE-A3ED-194A-B157-F8742338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31" y="1522529"/>
            <a:ext cx="8321089" cy="3339618"/>
          </a:xfrm>
          <a:noFill/>
        </p:spPr>
        <p:txBody>
          <a:bodyPr>
            <a:normAutofit fontScale="32500" lnSpcReduction="20000"/>
          </a:bodyPr>
          <a:lstStyle/>
          <a:p>
            <a:r>
              <a:rPr lang="fr-FR" sz="11100" dirty="0"/>
              <a:t>Activité de spéléologie</a:t>
            </a:r>
          </a:p>
          <a:p>
            <a:r>
              <a:rPr lang="fr-FR" sz="11100" dirty="0"/>
              <a:t>Panier repas pour le midi</a:t>
            </a:r>
          </a:p>
          <a:p>
            <a:r>
              <a:rPr lang="fr-FR" sz="11100" dirty="0"/>
              <a:t>Initiation à la survie en pleine nature</a:t>
            </a:r>
          </a:p>
          <a:p>
            <a:r>
              <a:rPr lang="fr-FR" sz="11100" dirty="0"/>
              <a:t>Retour à l’hôtel</a:t>
            </a:r>
          </a:p>
          <a:p>
            <a:r>
              <a:rPr lang="fr-FR" sz="11100" dirty="0"/>
              <a:t>Dîner et nuit</a:t>
            </a:r>
          </a:p>
          <a:p>
            <a:endParaRPr lang="fr-FR" sz="3600" dirty="0"/>
          </a:p>
        </p:txBody>
      </p:sp>
      <p:pic>
        <p:nvPicPr>
          <p:cNvPr id="8194" name="Picture 2" descr="Image result for Villanua">
            <a:extLst>
              <a:ext uri="{FF2B5EF4-FFF2-40B4-BE49-F238E27FC236}">
                <a16:creationId xmlns:a16="http://schemas.microsoft.com/office/drawing/2014/main" id="{D643A37F-BC79-F94A-A332-7BADED5E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496" y="3594742"/>
            <a:ext cx="2887351" cy="21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13CF41-8AEC-7F4B-94B0-8DB544CE3600}"/>
              </a:ext>
            </a:extLst>
          </p:cNvPr>
          <p:cNvSpPr txBox="1"/>
          <p:nvPr/>
        </p:nvSpPr>
        <p:spPr>
          <a:xfrm>
            <a:off x="0" y="6179376"/>
            <a:ext cx="1219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Mardi 3 avril 2018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318258-5978-C74D-849B-D653EB104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920" y="510332"/>
            <a:ext cx="3292784" cy="53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B3078-A0CE-0940-8523-4F5CD2E3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85170B-F10A-D44C-9D9E-591B0E62E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439"/>
          </a:xfr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88A5C069-7AC0-394C-B08B-AF31AE8C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337733"/>
            <a:ext cx="4585625" cy="45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63F27D-02A5-7340-83D1-84362220A8D2}"/>
              </a:ext>
            </a:extLst>
          </p:cNvPr>
          <p:cNvSpPr txBox="1"/>
          <p:nvPr/>
        </p:nvSpPr>
        <p:spPr>
          <a:xfrm>
            <a:off x="567541" y="411653"/>
            <a:ext cx="11157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VEILLEE DES ETOILES…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F084D8-FC73-9F40-AC4E-41B7D8EAF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63" y="5276595"/>
            <a:ext cx="1520751" cy="112055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3E2D9D6-D428-EE4E-813C-DC9C86B13785}"/>
              </a:ext>
            </a:extLst>
          </p:cNvPr>
          <p:cNvSpPr txBox="1"/>
          <p:nvPr/>
        </p:nvSpPr>
        <p:spPr>
          <a:xfrm>
            <a:off x="426309" y="2238934"/>
            <a:ext cx="5881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Lecture d’une carte du ciel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Observation des constellations et des planètes visibles à  l’œil nu</a:t>
            </a:r>
          </a:p>
        </p:txBody>
      </p:sp>
    </p:spTree>
    <p:extLst>
      <p:ext uri="{BB962C8B-B14F-4D97-AF65-F5344CB8AC3E}">
        <p14:creationId xmlns:p14="http://schemas.microsoft.com/office/powerpoint/2010/main" val="4011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7CADC-3B5A-6F4C-8F15-8E83E3CA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38" y="-131379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fr-FR" sz="6000" b="1" dirty="0"/>
              <a:t>Le PROJET « en quête de sens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EC1D68-B7C4-5248-A995-E518221A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60" y="1439789"/>
            <a:ext cx="10131425" cy="3649133"/>
          </a:xfrm>
        </p:spPr>
        <p:txBody>
          <a:bodyPr>
            <a:normAutofit/>
          </a:bodyPr>
          <a:lstStyle/>
          <a:p>
            <a:r>
              <a:rPr lang="fr-FR" sz="3200" dirty="0"/>
              <a:t>Une réflexion individuelle et collective</a:t>
            </a:r>
          </a:p>
          <a:p>
            <a:r>
              <a:rPr lang="fr-FR" sz="3200" dirty="0"/>
              <a:t>Un projet pluridisciplinaire</a:t>
            </a:r>
          </a:p>
          <a:p>
            <a:r>
              <a:rPr lang="fr-FR" sz="3200" dirty="0"/>
              <a:t>Un parcours citoyen à présenter au brevet</a:t>
            </a:r>
          </a:p>
          <a:p>
            <a:endParaRPr lang="fr-FR" sz="3200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C04E601-4DD3-E54E-953B-D493A09E2E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7" y="4498163"/>
            <a:ext cx="5943602" cy="1923850"/>
          </a:xfrm>
          <a:prstGeom prst="rect">
            <a:avLst/>
          </a:prstGeom>
        </p:spPr>
      </p:pic>
      <p:pic>
        <p:nvPicPr>
          <p:cNvPr id="5" name="Picture 2" descr="Image result for homme dépendant machine">
            <a:extLst>
              <a:ext uri="{FF2B5EF4-FFF2-40B4-BE49-F238E27FC236}">
                <a16:creationId xmlns:a16="http://schemas.microsoft.com/office/drawing/2014/main" id="{1A33C6D2-3AB5-B94B-AE25-71F5A3AE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712" y="1758716"/>
            <a:ext cx="2855224" cy="1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07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0D770-CC7C-9242-9160-AABFDC07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85530"/>
            <a:ext cx="10131425" cy="1456267"/>
          </a:xfrm>
        </p:spPr>
        <p:txBody>
          <a:bodyPr/>
          <a:lstStyle/>
          <a:p>
            <a:pPr algn="ctr"/>
            <a:r>
              <a:rPr lang="fr-FR" b="1" dirty="0"/>
              <a:t>PROGRAMME DU JOUR 3: </a:t>
            </a:r>
            <a:br>
              <a:rPr lang="fr-FR" b="1" dirty="0"/>
            </a:br>
            <a:r>
              <a:rPr lang="fr-FR" b="1" dirty="0"/>
              <a:t>MURILLO DE GALLEGO/SAN JUAN DE LA PENA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C755B-0951-1442-9E11-31011ADD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5" y="1416510"/>
            <a:ext cx="10131425" cy="3649133"/>
          </a:xfrm>
        </p:spPr>
        <p:txBody>
          <a:bodyPr/>
          <a:lstStyle/>
          <a:p>
            <a:r>
              <a:rPr lang="fr-FR" sz="3600" dirty="0"/>
              <a:t>Activité rafting : découverte du fleuve </a:t>
            </a:r>
            <a:r>
              <a:rPr lang="fr-FR" sz="3600" dirty="0" err="1"/>
              <a:t>Gallego</a:t>
            </a:r>
            <a:r>
              <a:rPr lang="fr-FR" sz="3600" dirty="0"/>
              <a:t> et panorama</a:t>
            </a:r>
          </a:p>
          <a:p>
            <a:r>
              <a:rPr lang="fr-FR" sz="3600" dirty="0"/>
              <a:t>Panier repas le midi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2E58AE-D2A7-D149-8ECF-A0F2A2DC50B6}"/>
              </a:ext>
            </a:extLst>
          </p:cNvPr>
          <p:cNvSpPr txBox="1"/>
          <p:nvPr/>
        </p:nvSpPr>
        <p:spPr>
          <a:xfrm>
            <a:off x="0" y="6179376"/>
            <a:ext cx="1219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Mercredi 4 avril 2018</a:t>
            </a:r>
          </a:p>
        </p:txBody>
      </p:sp>
      <p:pic>
        <p:nvPicPr>
          <p:cNvPr id="9218" name="Picture 2" descr="Image result for rafting murillo de gallego">
            <a:extLst>
              <a:ext uri="{FF2B5EF4-FFF2-40B4-BE49-F238E27FC236}">
                <a16:creationId xmlns:a16="http://schemas.microsoft.com/office/drawing/2014/main" id="{1FACD53F-FBAB-3245-8B50-9345B15C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769" y="3098064"/>
            <a:ext cx="4346161" cy="28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2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CA3EAC-56A5-E041-9E71-0B0CCC9D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39" y="342818"/>
            <a:ext cx="10843591" cy="3314782"/>
          </a:xfrm>
        </p:spPr>
        <p:txBody>
          <a:bodyPr>
            <a:normAutofit/>
          </a:bodyPr>
          <a:lstStyle/>
          <a:p>
            <a:r>
              <a:rPr lang="fr-FR" sz="3900" dirty="0"/>
              <a:t>Visite guidée du monastère San Juan de la </a:t>
            </a:r>
            <a:r>
              <a:rPr lang="fr-FR" sz="3900" dirty="0" err="1"/>
              <a:t>Pena</a:t>
            </a:r>
            <a:endParaRPr lang="fr-FR" sz="3900" dirty="0"/>
          </a:p>
          <a:p>
            <a:r>
              <a:rPr lang="fr-FR" sz="3900" dirty="0"/>
              <a:t>Retour à l’hôtel</a:t>
            </a:r>
          </a:p>
          <a:p>
            <a:r>
              <a:rPr lang="fr-FR" sz="3900" dirty="0"/>
              <a:t>Dîner et nuit</a:t>
            </a:r>
          </a:p>
          <a:p>
            <a:endParaRPr lang="fr-FR"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FFC835-2F76-F74B-A3F8-9FA384D5E070}"/>
              </a:ext>
            </a:extLst>
          </p:cNvPr>
          <p:cNvSpPr txBox="1"/>
          <p:nvPr/>
        </p:nvSpPr>
        <p:spPr>
          <a:xfrm>
            <a:off x="0" y="6179376"/>
            <a:ext cx="1219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Mercredi 4 avril 2018</a:t>
            </a:r>
          </a:p>
        </p:txBody>
      </p:sp>
      <p:pic>
        <p:nvPicPr>
          <p:cNvPr id="10244" name="Picture 4" descr="Image result for monastère san juan de la pena">
            <a:extLst>
              <a:ext uri="{FF2B5EF4-FFF2-40B4-BE49-F238E27FC236}">
                <a16:creationId xmlns:a16="http://schemas.microsoft.com/office/drawing/2014/main" id="{926B10E7-CF88-F640-A259-03BA4E0C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13624"/>
            <a:ext cx="5449953" cy="36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687D5-36C2-F242-86A4-35F85D00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77" y="247602"/>
            <a:ext cx="10131425" cy="1456267"/>
          </a:xfrm>
        </p:spPr>
        <p:txBody>
          <a:bodyPr/>
          <a:lstStyle/>
          <a:p>
            <a:pPr algn="ctr"/>
            <a:r>
              <a:rPr lang="fr-FR" b="1" dirty="0"/>
              <a:t>PROGRAMME DU JOUR 4: </a:t>
            </a:r>
            <a:br>
              <a:rPr lang="fr-FR" b="1" dirty="0"/>
            </a:br>
            <a:r>
              <a:rPr lang="fr-FR" b="1" dirty="0"/>
              <a:t>DÉCOUVERTE DU PARC NATIONAL DES PYRENÉES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E6B2F-B68F-D54B-A59E-6D379444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8" y="1346937"/>
            <a:ext cx="9703724" cy="4090036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sz="3600" dirty="0"/>
          </a:p>
          <a:p>
            <a:r>
              <a:rPr lang="fr-FR" sz="3600" dirty="0"/>
              <a:t>Randonnée guidée à la découverte de la faune et de la flore</a:t>
            </a:r>
          </a:p>
          <a:p>
            <a:r>
              <a:rPr lang="fr-FR" sz="3600" dirty="0"/>
              <a:t>Panier repas pour le midi</a:t>
            </a:r>
          </a:p>
          <a:p>
            <a:r>
              <a:rPr lang="fr-FR" sz="3600" dirty="0"/>
              <a:t>15h: route vers Toulouse</a:t>
            </a:r>
          </a:p>
          <a:p>
            <a:r>
              <a:rPr lang="fr-FR" sz="3600" dirty="0"/>
              <a:t>Dîner et nuit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7FC2C9-E7F4-C04D-A40F-41F6DFBE0C7E}"/>
              </a:ext>
            </a:extLst>
          </p:cNvPr>
          <p:cNvSpPr txBox="1"/>
          <p:nvPr/>
        </p:nvSpPr>
        <p:spPr>
          <a:xfrm>
            <a:off x="0" y="6179376"/>
            <a:ext cx="1219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Jeudi 5 avril 2018</a:t>
            </a:r>
          </a:p>
        </p:txBody>
      </p:sp>
      <p:pic>
        <p:nvPicPr>
          <p:cNvPr id="2050" name="Picture 2" descr="Image result for col somport">
            <a:extLst>
              <a:ext uri="{FF2B5EF4-FFF2-40B4-BE49-F238E27FC236}">
                <a16:creationId xmlns:a16="http://schemas.microsoft.com/office/drawing/2014/main" id="{40407D09-4336-5048-A2CA-A50F311B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586" y="3172209"/>
            <a:ext cx="4414126" cy="2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562DE4-28FC-0749-98E1-1A433AB02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476" y="494403"/>
            <a:ext cx="1306472" cy="9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DF0E8-8050-EE4B-9300-D8462AE9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9" y="322724"/>
            <a:ext cx="10131425" cy="1456267"/>
          </a:xfrm>
        </p:spPr>
        <p:txBody>
          <a:bodyPr/>
          <a:lstStyle/>
          <a:p>
            <a:r>
              <a:rPr lang="fr-FR" dirty="0" err="1"/>
              <a:t>Comfort</a:t>
            </a:r>
            <a:r>
              <a:rPr lang="fr-FR" dirty="0"/>
              <a:t> hôtel a Toulouse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69AE0C7-020C-DF40-BB05-0EEF59933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89" y="3491747"/>
            <a:ext cx="4381592" cy="291897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3DF5CA-691C-3A43-B278-17532997D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1" y="2285072"/>
            <a:ext cx="5337465" cy="35088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2C4735-7D55-484A-AFD1-FF82AC5568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89" y="324742"/>
            <a:ext cx="4381592" cy="29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BB39C-3B9A-7144-9BBC-E17D5E41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6" y="-190222"/>
            <a:ext cx="10131425" cy="1456267"/>
          </a:xfrm>
        </p:spPr>
        <p:txBody>
          <a:bodyPr/>
          <a:lstStyle/>
          <a:p>
            <a:pPr algn="ctr"/>
            <a:r>
              <a:rPr lang="fr-FR" b="1" dirty="0"/>
              <a:t>PROGRAMME DU JOUR 5: la cité de l’espace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8DFBCE-614B-E941-A9E8-36F2EBAE1478}"/>
              </a:ext>
            </a:extLst>
          </p:cNvPr>
          <p:cNvSpPr txBox="1"/>
          <p:nvPr/>
        </p:nvSpPr>
        <p:spPr>
          <a:xfrm>
            <a:off x="0" y="6179376"/>
            <a:ext cx="1219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Vendredi 6 avril 2018</a:t>
            </a:r>
          </a:p>
        </p:txBody>
      </p:sp>
      <p:pic>
        <p:nvPicPr>
          <p:cNvPr id="12290" name="Picture 2" descr="Image result for cité de l'espace">
            <a:extLst>
              <a:ext uri="{FF2B5EF4-FFF2-40B4-BE49-F238E27FC236}">
                <a16:creationId xmlns:a16="http://schemas.microsoft.com/office/drawing/2014/main" id="{147E3BB9-91D2-9D49-B704-4E06926D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658" y="1266045"/>
            <a:ext cx="4664811" cy="28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884DD-A709-3E48-A676-2A3EF496272E}"/>
              </a:ext>
            </a:extLst>
          </p:cNvPr>
          <p:cNvSpPr txBox="1"/>
          <p:nvPr/>
        </p:nvSpPr>
        <p:spPr>
          <a:xfrm>
            <a:off x="185528" y="1095854"/>
            <a:ext cx="74874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Découverte libre de la cité de l’espace:</a:t>
            </a:r>
          </a:p>
          <a:p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L’aventure spatiale et ses spectacles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Ses 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Ses expositions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r>
              <a:rPr lang="fr-FR" sz="3200" dirty="0"/>
              <a:t>Une rencontre avec une chercheuse du CNES!</a:t>
            </a:r>
          </a:p>
        </p:txBody>
      </p:sp>
    </p:spTree>
    <p:extLst>
      <p:ext uri="{BB962C8B-B14F-4D97-AF65-F5344CB8AC3E}">
        <p14:creationId xmlns:p14="http://schemas.microsoft.com/office/powerpoint/2010/main" val="61886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8E3D1-1410-284B-BB81-C2AEF847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68" y="1470992"/>
            <a:ext cx="5264424" cy="3649133"/>
          </a:xfrm>
        </p:spPr>
        <p:txBody>
          <a:bodyPr>
            <a:normAutofit/>
          </a:bodyPr>
          <a:lstStyle/>
          <a:p>
            <a:r>
              <a:rPr lang="fr-FR" sz="3600" dirty="0"/>
              <a:t>Dîner à Toulouse </a:t>
            </a:r>
          </a:p>
          <a:p>
            <a:r>
              <a:rPr lang="fr-FR" sz="3600" dirty="0"/>
              <a:t>Retour à Bressuire</a:t>
            </a:r>
          </a:p>
          <a:p>
            <a:r>
              <a:rPr lang="fr-FR" sz="3600" dirty="0"/>
              <a:t>Arrivée prévue vers 3h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5E3B7E-E4BA-B64D-A8DF-D482CB910D6C}"/>
              </a:ext>
            </a:extLst>
          </p:cNvPr>
          <p:cNvSpPr txBox="1"/>
          <p:nvPr/>
        </p:nvSpPr>
        <p:spPr>
          <a:xfrm>
            <a:off x="0" y="6179376"/>
            <a:ext cx="1219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Samedi 7 avril 2018</a:t>
            </a:r>
          </a:p>
        </p:txBody>
      </p:sp>
      <p:pic>
        <p:nvPicPr>
          <p:cNvPr id="5" name="Picture 2" descr="Image result for clipart autocar">
            <a:extLst>
              <a:ext uri="{FF2B5EF4-FFF2-40B4-BE49-F238E27FC236}">
                <a16:creationId xmlns:a16="http://schemas.microsoft.com/office/drawing/2014/main" id="{A5F93D06-A9D5-5548-8FCC-314DA381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46" y="2226007"/>
            <a:ext cx="4758219" cy="24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2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179CC-2C35-704B-96B8-B0834A95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05" y="356888"/>
            <a:ext cx="10131425" cy="1456267"/>
          </a:xfrm>
        </p:spPr>
        <p:txBody>
          <a:bodyPr/>
          <a:lstStyle/>
          <a:p>
            <a:r>
              <a:rPr lang="fr-FR" b="1" dirty="0"/>
              <a:t>QUELQUES INFORMATIONS SUPPLÉMENTAIRES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01567-EE22-3A44-A285-78101D30F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r-FR" sz="3600" dirty="0"/>
              <a:t>En cas d’urgence de votre part, prévenir le collège qui nous contactera.</a:t>
            </a:r>
          </a:p>
          <a:p>
            <a:pPr lvl="0"/>
            <a:r>
              <a:rPr lang="fr-FR" sz="3600" dirty="0"/>
              <a:t>Pour téléphoner en Espagne de la France : 0034 + n° de téléphone sans le 0. </a:t>
            </a:r>
          </a:p>
          <a:p>
            <a:pPr lvl="0"/>
            <a:r>
              <a:rPr lang="fr-FR" sz="3600" dirty="0"/>
              <a:t>Assurez-vous auprès de votre opérateur que votre enfant peut appeler d’Espagne et recevoir des appels.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DADA13-AA73-AC48-B27E-F708A05113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25" y="356888"/>
            <a:ext cx="1149270" cy="13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99D32-A58F-694A-AAC7-17952171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8" y="198783"/>
            <a:ext cx="10131425" cy="1456267"/>
          </a:xfrm>
        </p:spPr>
        <p:txBody>
          <a:bodyPr/>
          <a:lstStyle/>
          <a:p>
            <a:pPr algn="ctr"/>
            <a:r>
              <a:rPr lang="fr-FR" b="1" dirty="0"/>
              <a:t>QUELQUES CONSEILS…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567EA-C5E6-114C-AE4E-CF0B51B9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84" y="1581722"/>
            <a:ext cx="10224499" cy="3649133"/>
          </a:xfrm>
        </p:spPr>
        <p:txBody>
          <a:bodyPr>
            <a:normAutofit/>
          </a:bodyPr>
          <a:lstStyle/>
          <a:p>
            <a:r>
              <a:rPr lang="fr-FR" sz="3600" dirty="0"/>
              <a:t>Vous pouvez prévoir de l’argent de poche: 30 à 50 euros suffisent!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L’équipe des accompagnateurs-organisateurs ne pourra être tenue pour responsable en cas de perte ou de vol, donc soyez vigilants 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2EB222-B547-B34E-B469-71AB72AFF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28" y="5053914"/>
            <a:ext cx="1504704" cy="1439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1602F-F186-A042-9A85-F5EAEB8B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400" y="318977"/>
            <a:ext cx="1533276" cy="16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0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75673-7752-B148-AEF3-02A3B493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12286" cy="145626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Merci de votre attention…et Vivement le mois D’AVRIL!</a:t>
            </a:r>
          </a:p>
        </p:txBody>
      </p:sp>
      <p:pic>
        <p:nvPicPr>
          <p:cNvPr id="4" name="Picture 2" descr="Image result for clipart autocar">
            <a:extLst>
              <a:ext uri="{FF2B5EF4-FFF2-40B4-BE49-F238E27FC236}">
                <a16:creationId xmlns:a16="http://schemas.microsoft.com/office/drawing/2014/main" id="{9A0F812B-E1DF-6746-8407-B6C21703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834" y="2703086"/>
            <a:ext cx="4758219" cy="24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8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07D06-BE2A-614A-9C86-17CA378DC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2313819"/>
            <a:ext cx="10131425" cy="3649133"/>
          </a:xfrm>
        </p:spPr>
        <p:txBody>
          <a:bodyPr/>
          <a:lstStyle/>
          <a:p>
            <a:r>
              <a:rPr lang="fr-FR" sz="3200" dirty="0"/>
              <a:t>Je l’ai toujours sur moi pendant le séjour avec ma trousse et mes crayons de couleurs</a:t>
            </a:r>
          </a:p>
          <a:p>
            <a:r>
              <a:rPr lang="fr-FR" sz="3200" dirty="0"/>
              <a:t>Il s’agit d’un outil de travail</a:t>
            </a:r>
          </a:p>
          <a:p>
            <a:r>
              <a:rPr lang="fr-FR" sz="3200" dirty="0"/>
              <a:t>Il sera évalué tout comme mon engagement dans ce projet</a:t>
            </a:r>
          </a:p>
          <a:p>
            <a:endParaRPr lang="fr-FR" dirty="0"/>
          </a:p>
        </p:txBody>
      </p:sp>
      <p:pic>
        <p:nvPicPr>
          <p:cNvPr id="1026" name="Picture 2" descr="Image result for clipart carnet de voyageur">
            <a:extLst>
              <a:ext uri="{FF2B5EF4-FFF2-40B4-BE49-F238E27FC236}">
                <a16:creationId xmlns:a16="http://schemas.microsoft.com/office/drawing/2014/main" id="{CB0AC1E0-3E1D-3549-B857-C5E5D17B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169" y="187523"/>
            <a:ext cx="3530827" cy="19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24E2F4-B58B-7444-AC28-201E2EF3BE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96" y="267007"/>
            <a:ext cx="1850571" cy="13238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784CDE-84E7-7D4A-93BB-E6E1B35425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72" y="5083628"/>
            <a:ext cx="2079421" cy="14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FD8947C-136E-5A42-9A78-152DAABE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911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Voyage scolaire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8433D74-8FC8-8C46-929E-F71125CC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dirty="0"/>
              <a:t>Dates: du 2 au 7 avril 2018</a:t>
            </a:r>
          </a:p>
          <a:p>
            <a:r>
              <a:rPr lang="fr-FR" sz="3600" dirty="0"/>
              <a:t>Nombre d’élèves: 43</a:t>
            </a:r>
          </a:p>
          <a:p>
            <a:r>
              <a:rPr lang="fr-FR" sz="3600" dirty="0"/>
              <a:t>Accompagnateurs: 4</a:t>
            </a:r>
          </a:p>
          <a:p>
            <a:r>
              <a:rPr lang="fr-FR" sz="3600" dirty="0"/>
              <a:t>Documents nécessaires pour partir: CNI, autorisation de sortie du territoire, la CAEM, le carnet de voyageur</a:t>
            </a:r>
          </a:p>
        </p:txBody>
      </p:sp>
    </p:spTree>
    <p:extLst>
      <p:ext uri="{BB962C8B-B14F-4D97-AF65-F5344CB8AC3E}">
        <p14:creationId xmlns:p14="http://schemas.microsoft.com/office/powerpoint/2010/main" val="419277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0E6BFB60-3B79-7B4D-8C00-396407053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732" y="4741532"/>
            <a:ext cx="5605184" cy="18767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F8F006A-CD2A-9F4D-88EA-5B203509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8" y="-167790"/>
            <a:ext cx="10131425" cy="1456267"/>
          </a:xfrm>
        </p:spPr>
        <p:txBody>
          <a:bodyPr>
            <a:normAutofit/>
          </a:bodyPr>
          <a:lstStyle/>
          <a:p>
            <a:r>
              <a:rPr lang="fr-FR" sz="4400" b="1" dirty="0"/>
              <a:t>Les destinations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FE673B8-B0B6-6E41-953E-BDC1FEF1E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8" y="1206181"/>
            <a:ext cx="6331189" cy="39601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9A34118-A964-6B44-8507-009A829D7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418" y="357810"/>
            <a:ext cx="4345270" cy="3747009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5992181-4FF8-A241-B187-B89E376BA2A2}"/>
              </a:ext>
            </a:extLst>
          </p:cNvPr>
          <p:cNvCxnSpPr>
            <a:cxnSpLocks/>
          </p:cNvCxnSpPr>
          <p:nvPr/>
        </p:nvCxnSpPr>
        <p:spPr>
          <a:xfrm flipH="1">
            <a:off x="2503714" y="1099457"/>
            <a:ext cx="7663543" cy="31024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0FCD494-AA3B-1740-999A-8B3CC168354E}"/>
              </a:ext>
            </a:extLst>
          </p:cNvPr>
          <p:cNvSpPr txBox="1"/>
          <p:nvPr/>
        </p:nvSpPr>
        <p:spPr>
          <a:xfrm>
            <a:off x="879231" y="5882054"/>
            <a:ext cx="412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Parc National des Pyrénées et Toulouse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99483F3-AF8D-8F49-86EA-C2C8E763AA10}"/>
              </a:ext>
            </a:extLst>
          </p:cNvPr>
          <p:cNvCxnSpPr>
            <a:cxnSpLocks/>
          </p:cNvCxnSpPr>
          <p:nvPr/>
        </p:nvCxnSpPr>
        <p:spPr>
          <a:xfrm flipV="1">
            <a:off x="5002283" y="5961185"/>
            <a:ext cx="3499879" cy="1691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B27CA9F-8F63-BF44-B2DE-8A59AAA740ED}"/>
              </a:ext>
            </a:extLst>
          </p:cNvPr>
          <p:cNvCxnSpPr>
            <a:cxnSpLocks/>
          </p:cNvCxnSpPr>
          <p:nvPr/>
        </p:nvCxnSpPr>
        <p:spPr>
          <a:xfrm flipV="1">
            <a:off x="8704385" y="5265871"/>
            <a:ext cx="1064707" cy="6953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7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A0C04-8523-1341-AAD2-601E9552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15" y="787517"/>
            <a:ext cx="5143238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/>
              <a:t>L’organisme </a:t>
            </a:r>
            <a:br>
              <a:rPr lang="fr-FR" sz="5400" b="1" dirty="0"/>
            </a:br>
            <a:r>
              <a:rPr lang="fr-FR" sz="5400" b="1" dirty="0"/>
              <a:t>TRIANGLE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597170-E9A3-C342-ABDE-3D56729A9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684" y="1690336"/>
            <a:ext cx="6428895" cy="55344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A85562-6D8B-BF41-AB3B-38D6D2BDF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681" y="2243784"/>
            <a:ext cx="6420898" cy="31090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B014441-3C5D-AE4A-9CF8-6F0E75DB10E0}"/>
              </a:ext>
            </a:extLst>
          </p:cNvPr>
          <p:cNvSpPr txBox="1"/>
          <p:nvPr/>
        </p:nvSpPr>
        <p:spPr>
          <a:xfrm>
            <a:off x="423739" y="3413858"/>
            <a:ext cx="495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AUTOCAR COMPAGNIE: POUZAUGES</a:t>
            </a:r>
          </a:p>
          <a:p>
            <a:r>
              <a:rPr lang="fr-FR" sz="2400" b="1" dirty="0"/>
              <a:t>HÔTEL A JACA: EL ACEBO</a:t>
            </a:r>
          </a:p>
          <a:p>
            <a:r>
              <a:rPr lang="fr-FR" sz="2400" b="1" dirty="0"/>
              <a:t>HÔTEL A TOULOUSE: COMFORT HÔTEL DE RAMONVILLE</a:t>
            </a:r>
          </a:p>
          <a:p>
            <a:r>
              <a:rPr lang="fr-FR" sz="2400" b="1" dirty="0"/>
              <a:t>NOMBRE DE CHAUFFEUR: 1</a:t>
            </a:r>
          </a:p>
        </p:txBody>
      </p:sp>
    </p:spTree>
    <p:extLst>
      <p:ext uri="{BB962C8B-B14F-4D97-AF65-F5344CB8AC3E}">
        <p14:creationId xmlns:p14="http://schemas.microsoft.com/office/powerpoint/2010/main" val="7384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3809C-DABB-B64B-A9BC-7E20029D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115" y="63473"/>
            <a:ext cx="2746511" cy="1456267"/>
          </a:xfrm>
        </p:spPr>
        <p:txBody>
          <a:bodyPr>
            <a:normAutofit/>
          </a:bodyPr>
          <a:lstStyle/>
          <a:p>
            <a:r>
              <a:rPr lang="fr-FR" sz="4400" b="1" dirty="0"/>
              <a:t>LE CLIMAT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422103-E532-E843-9B4D-3D88001D3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680" y="609600"/>
            <a:ext cx="6626468" cy="554561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CB77770-2693-B846-BB6E-01EB432DE6B4}"/>
              </a:ext>
            </a:extLst>
          </p:cNvPr>
          <p:cNvSpPr txBox="1"/>
          <p:nvPr/>
        </p:nvSpPr>
        <p:spPr>
          <a:xfrm>
            <a:off x="374133" y="1400470"/>
            <a:ext cx="44496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Climat méditerranéen</a:t>
            </a:r>
          </a:p>
          <a:p>
            <a:r>
              <a:rPr lang="fr-FR" sz="3200" dirty="0"/>
              <a:t>Proche des montagnes</a:t>
            </a:r>
          </a:p>
          <a:p>
            <a:r>
              <a:rPr lang="fr-FR" sz="3200" dirty="0"/>
              <a:t>Températures moyennes en avril: 12,6 °C </a:t>
            </a:r>
          </a:p>
        </p:txBody>
      </p:sp>
    </p:spTree>
    <p:extLst>
      <p:ext uri="{BB962C8B-B14F-4D97-AF65-F5344CB8AC3E}">
        <p14:creationId xmlns:p14="http://schemas.microsoft.com/office/powerpoint/2010/main" val="148229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60742-BA26-1F4C-9F3E-371C12FF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3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Que mettre dans sa valise?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A6B04E1-00CE-1242-8511-F9461139D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52" y="1256557"/>
            <a:ext cx="7225747" cy="519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LES INDISPENSABLES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Des tenues confortables, pratiques et chaudes dont un vêtement imperméable (anorak)</a:t>
            </a:r>
          </a:p>
          <a:p>
            <a:r>
              <a:rPr lang="fr-FR" sz="3600" dirty="0"/>
              <a:t>1 paire de chaussures solides pour marcher</a:t>
            </a:r>
          </a:p>
          <a:p>
            <a:r>
              <a:rPr lang="fr-FR" sz="3600" dirty="0"/>
              <a:t>Une trousse de toilette complète</a:t>
            </a:r>
          </a:p>
        </p:txBody>
      </p:sp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64FE534D-D9F5-CA41-975A-48AFCA046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835" y="3491942"/>
            <a:ext cx="3032019" cy="27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3C19C-E4DE-E24C-9EC2-BC3AE94D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5" y="110066"/>
            <a:ext cx="10131425" cy="1456267"/>
          </a:xfrm>
        </p:spPr>
        <p:txBody>
          <a:bodyPr/>
          <a:lstStyle/>
          <a:p>
            <a:r>
              <a:rPr lang="fr-FR" b="1" dirty="0"/>
              <a:t>A PREVOIR AUSSI…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90651B-615D-E244-92E7-E9D17FDB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7" y="2221580"/>
            <a:ext cx="9120807" cy="3649133"/>
          </a:xfrm>
        </p:spPr>
        <p:txBody>
          <a:bodyPr>
            <a:normAutofit fontScale="85000" lnSpcReduction="20000"/>
          </a:bodyPr>
          <a:lstStyle/>
          <a:p>
            <a:r>
              <a:rPr lang="fr-FR" sz="3600" dirty="0"/>
              <a:t>1 paire de chaussures usagées, 1 maillot de bain, une serviette de bain pour le rafting</a:t>
            </a:r>
          </a:p>
          <a:p>
            <a:r>
              <a:rPr lang="fr-FR" sz="3600" dirty="0"/>
              <a:t>Une lampe frontale pour la spéléologie (9 euros)</a:t>
            </a:r>
          </a:p>
          <a:p>
            <a:r>
              <a:rPr lang="fr-FR" sz="3600" dirty="0"/>
              <a:t>Une paire de gants</a:t>
            </a:r>
          </a:p>
          <a:p>
            <a:r>
              <a:rPr lang="fr-FR" sz="3600" dirty="0"/>
              <a:t>Une gourde ou bouteille d’eau en plastique</a:t>
            </a:r>
          </a:p>
          <a:p>
            <a:r>
              <a:rPr lang="fr-FR" sz="3600" dirty="0"/>
              <a:t>Une paire de jumelles si possible</a:t>
            </a:r>
          </a:p>
          <a:p>
            <a:r>
              <a:rPr lang="fr-FR" sz="3600" dirty="0"/>
              <a:t>Des lunettes de soleil</a:t>
            </a:r>
          </a:p>
          <a:p>
            <a:endParaRPr lang="fr-FR" sz="36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2FD98C-3906-8641-A863-2BED898FD8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463" y="234080"/>
            <a:ext cx="2384557" cy="1423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47F4A2-3689-A74A-B7D0-3D2C14329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779" y="4791745"/>
            <a:ext cx="1769021" cy="16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76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{DFA08183-5F46-3C4A-9A89-7CC5984199C5}tf10001058</Template>
  <TotalTime>335</TotalTime>
  <Words>757</Words>
  <Application>Microsoft Macintosh PowerPoint</Application>
  <PresentationFormat>Grand écran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Céleste</vt:lpstr>
      <vt:lpstr>       en quête de sens </vt:lpstr>
      <vt:lpstr>Le PROJET « en quête de sens »</vt:lpstr>
      <vt:lpstr>Présentation PowerPoint</vt:lpstr>
      <vt:lpstr>Voyage scolaire</vt:lpstr>
      <vt:lpstr>Les destinations</vt:lpstr>
      <vt:lpstr>L’organisme  TRIANGLE</vt:lpstr>
      <vt:lpstr>LE CLIMAT</vt:lpstr>
      <vt:lpstr>Que mettre dans sa valise?</vt:lpstr>
      <vt:lpstr>A PREVOIR AUSSI…</vt:lpstr>
      <vt:lpstr>FAISONS PREUVE DE BON SENS!</vt:lpstr>
      <vt:lpstr>La trousse de médicaments  </vt:lpstr>
      <vt:lpstr>Vivre ENSEMBLE</vt:lpstr>
      <vt:lpstr>AVANT DE PARTIR </vt:lpstr>
      <vt:lpstr>LA VEILLE DU DEPART</vt:lpstr>
      <vt:lpstr>JOUR J : LE DEPART</vt:lpstr>
      <vt:lpstr>PROGRAMME DU JOUR 1</vt:lpstr>
      <vt:lpstr>Hôtel El ACEBO</vt:lpstr>
      <vt:lpstr>PROGRAMME DU JOUR 2: VILLANUA</vt:lpstr>
      <vt:lpstr>Présentation PowerPoint</vt:lpstr>
      <vt:lpstr>PROGRAMME DU JOUR 3:  MURILLO DE GALLEGO/SAN JUAN DE LA PENA</vt:lpstr>
      <vt:lpstr>Présentation PowerPoint</vt:lpstr>
      <vt:lpstr>PROGRAMME DU JOUR 4:  DÉCOUVERTE DU PARC NATIONAL DES PYRENÉES</vt:lpstr>
      <vt:lpstr>Comfort hôtel a Toulouse</vt:lpstr>
      <vt:lpstr>PROGRAMME DU JOUR 5: la cité de l’espace</vt:lpstr>
      <vt:lpstr>Présentation PowerPoint</vt:lpstr>
      <vt:lpstr>QUELQUES INFORMATIONS SUPPLÉMENTAIRES</vt:lpstr>
      <vt:lpstr>QUELQUES CONSEILS…</vt:lpstr>
      <vt:lpstr>Merci de votre attention…et Vivement le mois D’AVRIL!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Michonneau</dc:creator>
  <cp:lastModifiedBy>Aline Michonneau</cp:lastModifiedBy>
  <cp:revision>50</cp:revision>
  <dcterms:created xsi:type="dcterms:W3CDTF">2018-02-22T13:57:54Z</dcterms:created>
  <dcterms:modified xsi:type="dcterms:W3CDTF">2018-03-08T16:45:13Z</dcterms:modified>
</cp:coreProperties>
</file>