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notesMasterIdLst>
    <p:notesMasterId r:id="rId9"/>
  </p:notesMasterIdLst>
  <p:sldIdLst>
    <p:sldId id="256" r:id="rId2"/>
    <p:sldId id="430" r:id="rId3"/>
    <p:sldId id="431" r:id="rId4"/>
    <p:sldId id="432" r:id="rId5"/>
    <p:sldId id="433" r:id="rId6"/>
    <p:sldId id="434" r:id="rId7"/>
    <p:sldId id="435" r:id="rId8"/>
  </p:sldIdLst>
  <p:sldSz cx="9144000" cy="6858000" type="screen4x3"/>
  <p:notesSz cx="6799263"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9329" autoAdjust="0"/>
  </p:normalViewPr>
  <p:slideViewPr>
    <p:cSldViewPr snapToGrid="0">
      <p:cViewPr varScale="1">
        <p:scale>
          <a:sx n="100" d="100"/>
          <a:sy n="100" d="100"/>
        </p:scale>
        <p:origin x="189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ECB0E3A6-09B7-44BE-82D5-B3EA2C8867D7}" type="datetimeFigureOut">
              <a:rPr lang="fr-FR" smtClean="0"/>
              <a:t>19/03/2024</a:t>
            </a:fld>
            <a:endParaRPr lang="fr-FR"/>
          </a:p>
        </p:txBody>
      </p:sp>
      <p:sp>
        <p:nvSpPr>
          <p:cNvPr id="4" name="Espace réservé de l'image des diapositives 3"/>
          <p:cNvSpPr>
            <a:spLocks noGrp="1" noRot="1" noChangeAspect="1"/>
          </p:cNvSpPr>
          <p:nvPr>
            <p:ph type="sldImg" idx="2"/>
          </p:nvPr>
        </p:nvSpPr>
        <p:spPr>
          <a:xfrm>
            <a:off x="1166813" y="1241425"/>
            <a:ext cx="4465637" cy="3351213"/>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A9096ADD-378B-4224-86BB-532A9CC4E1F1}" type="slidenum">
              <a:rPr lang="fr-FR" smtClean="0"/>
              <a:t>‹N°›</a:t>
            </a:fld>
            <a:endParaRPr lang="fr-FR"/>
          </a:p>
        </p:txBody>
      </p:sp>
    </p:spTree>
    <p:extLst>
      <p:ext uri="{BB962C8B-B14F-4D97-AF65-F5344CB8AC3E}">
        <p14:creationId xmlns:p14="http://schemas.microsoft.com/office/powerpoint/2010/main" val="752403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E81D95A1-4B55-4636-B777-95D90B489E10}" type="datetime1">
              <a:rPr lang="fr-FR" smtClean="0"/>
              <a:t>19/03/2024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EE96D02-A7CD-4FE0-8353-A75839078678}" type="slidenum">
              <a:rPr lang="fr-FR" smtClean="0"/>
              <a:t>‹N°›</a:t>
            </a:fld>
            <a:endParaRPr lang="fr-FR"/>
          </a:p>
        </p:txBody>
      </p:sp>
      <p:pic>
        <p:nvPicPr>
          <p:cNvPr id="8" name="Image 7">
            <a:extLst>
              <a:ext uri="{FF2B5EF4-FFF2-40B4-BE49-F238E27FC236}">
                <a16:creationId xmlns:a16="http://schemas.microsoft.com/office/drawing/2014/main" id="{DF2232C4-7213-2E37-E17F-E2C87179E06F}"/>
              </a:ext>
            </a:extLst>
          </p:cNvPr>
          <p:cNvPicPr>
            <a:picLocks noChangeAspect="1"/>
          </p:cNvPicPr>
          <p:nvPr userDrawn="1"/>
        </p:nvPicPr>
        <p:blipFill>
          <a:blip r:embed="rId2"/>
          <a:stretch>
            <a:fillRect/>
          </a:stretch>
        </p:blipFill>
        <p:spPr>
          <a:xfrm>
            <a:off x="7090857" y="4123756"/>
            <a:ext cx="1900385" cy="2530551"/>
          </a:xfrm>
          <a:prstGeom prst="rect">
            <a:avLst/>
          </a:prstGeom>
        </p:spPr>
      </p:pic>
      <p:pic>
        <p:nvPicPr>
          <p:cNvPr id="10" name="Image 9" descr="logo-college-pertuis-dantioche">
            <a:extLst>
              <a:ext uri="{FF2B5EF4-FFF2-40B4-BE49-F238E27FC236}">
                <a16:creationId xmlns:a16="http://schemas.microsoft.com/office/drawing/2014/main" id="{2E375EA6-C98A-245C-6CA7-C1439AFAF19A}"/>
              </a:ext>
            </a:extLst>
          </p:cNvPr>
          <p:cNvPicPr/>
          <p:nvPr userDrawn="1"/>
        </p:nvPicPr>
        <p:blipFill>
          <a:blip r:embed="rId3" cstate="print"/>
          <a:srcRect/>
          <a:stretch>
            <a:fillRect/>
          </a:stretch>
        </p:blipFill>
        <p:spPr bwMode="auto">
          <a:xfrm>
            <a:off x="5571145" y="449292"/>
            <a:ext cx="1617776" cy="1616412"/>
          </a:xfrm>
          <a:prstGeom prst="rect">
            <a:avLst/>
          </a:prstGeom>
          <a:noFill/>
          <a:ln w="9525">
            <a:noFill/>
            <a:miter lim="800000"/>
            <a:headEnd/>
            <a:tailEnd/>
          </a:ln>
        </p:spPr>
      </p:pic>
      <p:pic>
        <p:nvPicPr>
          <p:cNvPr id="14" name="Image 13">
            <a:extLst>
              <a:ext uri="{FF2B5EF4-FFF2-40B4-BE49-F238E27FC236}">
                <a16:creationId xmlns:a16="http://schemas.microsoft.com/office/drawing/2014/main" id="{A9C101B5-800E-C81B-6570-3397D92B3B54}"/>
              </a:ext>
            </a:extLst>
          </p:cNvPr>
          <p:cNvPicPr>
            <a:picLocks noChangeAspect="1"/>
          </p:cNvPicPr>
          <p:nvPr userDrawn="1"/>
        </p:nvPicPr>
        <p:blipFill>
          <a:blip r:embed="rId4"/>
          <a:stretch>
            <a:fillRect/>
          </a:stretch>
        </p:blipFill>
        <p:spPr>
          <a:xfrm>
            <a:off x="1097272" y="681569"/>
            <a:ext cx="3972479" cy="1105054"/>
          </a:xfrm>
          <a:prstGeom prst="rect">
            <a:avLst/>
          </a:prstGeom>
        </p:spPr>
      </p:pic>
    </p:spTree>
    <p:extLst>
      <p:ext uri="{BB962C8B-B14F-4D97-AF65-F5344CB8AC3E}">
        <p14:creationId xmlns:p14="http://schemas.microsoft.com/office/powerpoint/2010/main" val="529826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64E7CC8E-F7A8-41A2-A7BB-42B8F9839F69}" type="datetime1">
              <a:rPr lang="fr-FR" smtClean="0"/>
              <a:t>19/03/2024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EE96D02-A7CD-4FE0-8353-A75839078678}" type="slidenum">
              <a:rPr lang="fr-FR" smtClean="0"/>
              <a:t>‹N°›</a:t>
            </a:fld>
            <a:endParaRPr lang="fr-FR"/>
          </a:p>
        </p:txBody>
      </p:sp>
    </p:spTree>
    <p:extLst>
      <p:ext uri="{BB962C8B-B14F-4D97-AF65-F5344CB8AC3E}">
        <p14:creationId xmlns:p14="http://schemas.microsoft.com/office/powerpoint/2010/main" val="3223417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97AE437E-EC8B-4EF9-9DC3-1ACB3BDCDA1A}" type="datetime1">
              <a:rPr lang="fr-FR" smtClean="0"/>
              <a:t>19/03/2024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EE96D02-A7CD-4FE0-8353-A75839078678}" type="slidenum">
              <a:rPr lang="fr-FR" smtClean="0"/>
              <a:t>‹N°›</a:t>
            </a:fld>
            <a:endParaRPr lang="fr-F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432268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0FD3B136-4ADB-4A6B-BB5C-E87AEE60B3BB}" type="datetime1">
              <a:rPr lang="fr-FR" smtClean="0"/>
              <a:t>19/03/2024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EE96D02-A7CD-4FE0-8353-A75839078678}" type="slidenum">
              <a:rPr lang="fr-FR" smtClean="0"/>
              <a:t>‹N°›</a:t>
            </a:fld>
            <a:endParaRPr lang="fr-FR"/>
          </a:p>
        </p:txBody>
      </p:sp>
    </p:spTree>
    <p:extLst>
      <p:ext uri="{BB962C8B-B14F-4D97-AF65-F5344CB8AC3E}">
        <p14:creationId xmlns:p14="http://schemas.microsoft.com/office/powerpoint/2010/main" val="26449635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09E79E6-AF27-4881-930E-677A920CD959}" type="datetime1">
              <a:rPr lang="fr-FR" smtClean="0"/>
              <a:t>19/03/2024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EE96D02-A7CD-4FE0-8353-A75839078678}" type="slidenum">
              <a:rPr lang="fr-FR" smtClean="0"/>
              <a:t>‹N°›</a:t>
            </a:fld>
            <a:endParaRPr lang="fr-F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58210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57F9B907-1717-4CB1-A44B-CBC004A8605F}" type="datetime1">
              <a:rPr lang="fr-FR" smtClean="0"/>
              <a:t>19/03/2024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EE96D02-A7CD-4FE0-8353-A75839078678}" type="slidenum">
              <a:rPr lang="fr-FR" smtClean="0"/>
              <a:t>‹N°›</a:t>
            </a:fld>
            <a:endParaRPr lang="fr-FR"/>
          </a:p>
        </p:txBody>
      </p:sp>
    </p:spTree>
    <p:extLst>
      <p:ext uri="{BB962C8B-B14F-4D97-AF65-F5344CB8AC3E}">
        <p14:creationId xmlns:p14="http://schemas.microsoft.com/office/powerpoint/2010/main" val="2327642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D345216-4FF8-46BA-ABC6-9DA3A4A8435F}" type="datetime1">
              <a:rPr lang="fr-FR" smtClean="0"/>
              <a:t>19/03/2024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EE96D02-A7CD-4FE0-8353-A75839078678}" type="slidenum">
              <a:rPr lang="fr-FR" smtClean="0"/>
              <a:t>‹N°›</a:t>
            </a:fld>
            <a:endParaRPr lang="fr-FR"/>
          </a:p>
        </p:txBody>
      </p:sp>
    </p:spTree>
    <p:extLst>
      <p:ext uri="{BB962C8B-B14F-4D97-AF65-F5344CB8AC3E}">
        <p14:creationId xmlns:p14="http://schemas.microsoft.com/office/powerpoint/2010/main" val="185774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68213AD-1A96-48BA-A902-1F23B8913D31}" type="datetime1">
              <a:rPr lang="fr-FR" smtClean="0"/>
              <a:t>19/03/2024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EE96D02-A7CD-4FE0-8353-A75839078678}" type="slidenum">
              <a:rPr lang="fr-FR" smtClean="0"/>
              <a:t>‹N°›</a:t>
            </a:fld>
            <a:endParaRPr lang="fr-FR"/>
          </a:p>
        </p:txBody>
      </p:sp>
    </p:spTree>
    <p:extLst>
      <p:ext uri="{BB962C8B-B14F-4D97-AF65-F5344CB8AC3E}">
        <p14:creationId xmlns:p14="http://schemas.microsoft.com/office/powerpoint/2010/main" val="3733731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F05692F-9269-4F18-8D3A-71EA3B0E1DE5}" type="datetime1">
              <a:rPr lang="fr-FR" smtClean="0"/>
              <a:t>19/03/2024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EE96D02-A7CD-4FE0-8353-A75839078678}" type="slidenum">
              <a:rPr lang="fr-FR" smtClean="0"/>
              <a:t>‹N°›</a:t>
            </a:fld>
            <a:endParaRPr lang="fr-FR"/>
          </a:p>
        </p:txBody>
      </p:sp>
    </p:spTree>
    <p:extLst>
      <p:ext uri="{BB962C8B-B14F-4D97-AF65-F5344CB8AC3E}">
        <p14:creationId xmlns:p14="http://schemas.microsoft.com/office/powerpoint/2010/main" val="756584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fr-FR" dirty="0"/>
              <a:t>Modifiez le style du titre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455F7AD-71C5-4E84-A5E4-A5813A08490F}" type="datetime1">
              <a:rPr lang="fr-FR" smtClean="0"/>
              <a:t>19/03/2024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EE96D02-A7CD-4FE0-8353-A75839078678}" type="slidenum">
              <a:rPr lang="fr-FR" smtClean="0"/>
              <a:t>‹N°›</a:t>
            </a:fld>
            <a:endParaRPr lang="fr-FR"/>
          </a:p>
        </p:txBody>
      </p:sp>
      <p:pic>
        <p:nvPicPr>
          <p:cNvPr id="7" name="Image 6">
            <a:extLst>
              <a:ext uri="{FF2B5EF4-FFF2-40B4-BE49-F238E27FC236}">
                <a16:creationId xmlns:a16="http://schemas.microsoft.com/office/drawing/2014/main" id="{A41D6267-5884-BA65-7C4A-D8B4B73C13E5}"/>
              </a:ext>
            </a:extLst>
          </p:cNvPr>
          <p:cNvPicPr>
            <a:picLocks noChangeAspect="1"/>
          </p:cNvPicPr>
          <p:nvPr userDrawn="1"/>
        </p:nvPicPr>
        <p:blipFill>
          <a:blip r:embed="rId2"/>
          <a:stretch>
            <a:fillRect/>
          </a:stretch>
        </p:blipFill>
        <p:spPr>
          <a:xfrm>
            <a:off x="1596042" y="363516"/>
            <a:ext cx="4158297" cy="2565498"/>
          </a:xfrm>
          <a:prstGeom prst="rect">
            <a:avLst/>
          </a:prstGeom>
        </p:spPr>
      </p:pic>
    </p:spTree>
    <p:extLst>
      <p:ext uri="{BB962C8B-B14F-4D97-AF65-F5344CB8AC3E}">
        <p14:creationId xmlns:p14="http://schemas.microsoft.com/office/powerpoint/2010/main" val="2321136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fr-FR"/>
              <a:t>Modifiez le style du titre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1759D116-F9E3-4FFE-A4C0-EEE428EAA820}" type="datetime1">
              <a:rPr lang="fr-FR" smtClean="0"/>
              <a:t>19/03/2024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EE96D02-A7CD-4FE0-8353-A75839078678}" type="slidenum">
              <a:rPr lang="fr-FR" smtClean="0"/>
              <a:t>‹N°›</a:t>
            </a:fld>
            <a:endParaRPr lang="fr-FR"/>
          </a:p>
        </p:txBody>
      </p:sp>
    </p:spTree>
    <p:extLst>
      <p:ext uri="{BB962C8B-B14F-4D97-AF65-F5344CB8AC3E}">
        <p14:creationId xmlns:p14="http://schemas.microsoft.com/office/powerpoint/2010/main" val="405099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C7A0BE81-B252-4A3E-A441-8FA47A67B1EC}" type="datetime1">
              <a:rPr lang="fr-FR" smtClean="0"/>
              <a:t>19/03/2024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5EE96D02-A7CD-4FE0-8353-A75839078678}" type="slidenum">
              <a:rPr lang="fr-FR" smtClean="0"/>
              <a:t>‹N°›</a:t>
            </a:fld>
            <a:endParaRPr lang="fr-FR"/>
          </a:p>
        </p:txBody>
      </p:sp>
    </p:spTree>
    <p:extLst>
      <p:ext uri="{BB962C8B-B14F-4D97-AF65-F5344CB8AC3E}">
        <p14:creationId xmlns:p14="http://schemas.microsoft.com/office/powerpoint/2010/main" val="259777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8F595C47-79F5-45DA-8C87-1F7190EE5923}" type="datetime1">
              <a:rPr lang="fr-FR" smtClean="0"/>
              <a:t>19/03/2024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5EE96D02-A7CD-4FE0-8353-A75839078678}" type="slidenum">
              <a:rPr lang="fr-FR" smtClean="0"/>
              <a:t>‹N°›</a:t>
            </a:fld>
            <a:endParaRPr lang="fr-FR"/>
          </a:p>
        </p:txBody>
      </p:sp>
    </p:spTree>
    <p:extLst>
      <p:ext uri="{BB962C8B-B14F-4D97-AF65-F5344CB8AC3E}">
        <p14:creationId xmlns:p14="http://schemas.microsoft.com/office/powerpoint/2010/main" val="813607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B36FBF-3989-40DC-BE9F-C4DC0C941F5B}" type="datetime1">
              <a:rPr lang="fr-FR" smtClean="0"/>
              <a:t>19/03/2024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5EE96D02-A7CD-4FE0-8353-A75839078678}" type="slidenum">
              <a:rPr lang="fr-FR" smtClean="0"/>
              <a:t>‹N°›</a:t>
            </a:fld>
            <a:endParaRPr lang="fr-FR"/>
          </a:p>
        </p:txBody>
      </p:sp>
    </p:spTree>
    <p:extLst>
      <p:ext uri="{BB962C8B-B14F-4D97-AF65-F5344CB8AC3E}">
        <p14:creationId xmlns:p14="http://schemas.microsoft.com/office/powerpoint/2010/main" val="2186944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fr-FR"/>
              <a:t>Modifiez le style du titre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DB19D91E-E272-4591-9894-B9F4BB95D58D}" type="datetime1">
              <a:rPr lang="fr-FR" smtClean="0"/>
              <a:t>19/03/2024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EE96D02-A7CD-4FE0-8353-A75839078678}" type="slidenum">
              <a:rPr lang="fr-FR" smtClean="0"/>
              <a:t>‹N°›</a:t>
            </a:fld>
            <a:endParaRPr lang="fr-FR"/>
          </a:p>
        </p:txBody>
      </p:sp>
    </p:spTree>
    <p:extLst>
      <p:ext uri="{BB962C8B-B14F-4D97-AF65-F5344CB8AC3E}">
        <p14:creationId xmlns:p14="http://schemas.microsoft.com/office/powerpoint/2010/main" val="828179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FEA4D439-2971-47D3-8DD1-4F0A254FEB0D}" type="datetime1">
              <a:rPr lang="fr-FR" smtClean="0"/>
              <a:t>19/03/2024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EE96D02-A7CD-4FE0-8353-A75839078678}" type="slidenum">
              <a:rPr lang="fr-FR" smtClean="0"/>
              <a:t>‹N°›</a:t>
            </a:fld>
            <a:endParaRPr lang="fr-FR"/>
          </a:p>
        </p:txBody>
      </p:sp>
    </p:spTree>
    <p:extLst>
      <p:ext uri="{BB962C8B-B14F-4D97-AF65-F5344CB8AC3E}">
        <p14:creationId xmlns:p14="http://schemas.microsoft.com/office/powerpoint/2010/main" val="3979875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 name="Text Placeholder 2"/>
          <p:cNvSpPr>
            <a:spLocks noGrp="1"/>
          </p:cNvSpPr>
          <p:nvPr>
            <p:ph type="body" idx="1"/>
          </p:nvPr>
        </p:nvSpPr>
        <p:spPr>
          <a:xfrm>
            <a:off x="783688" y="1559060"/>
            <a:ext cx="6347714" cy="4284787"/>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40AB9EE-7703-48AB-B96C-9BBAE65CDB72}" type="datetime1">
              <a:rPr lang="fr-FR" smtClean="0"/>
              <a:t>19/03/2024</a:t>
            </a:fld>
            <a:endParaRPr lang="fr-FR"/>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5EE96D02-A7CD-4FE0-8353-A75839078678}" type="slidenum">
              <a:rPr lang="fr-FR" smtClean="0"/>
              <a:t>‹N°›</a:t>
            </a:fld>
            <a:endParaRPr lang="fr-FR"/>
          </a:p>
        </p:txBody>
      </p:sp>
      <p:sp>
        <p:nvSpPr>
          <p:cNvPr id="2" name="Title Placeholder 1"/>
          <p:cNvSpPr>
            <a:spLocks noGrp="1"/>
          </p:cNvSpPr>
          <p:nvPr>
            <p:ph type="title"/>
          </p:nvPr>
        </p:nvSpPr>
        <p:spPr>
          <a:xfrm>
            <a:off x="776219" y="546500"/>
            <a:ext cx="6347713" cy="734352"/>
          </a:xfrm>
          <a:prstGeom prst="rect">
            <a:avLst/>
          </a:prstGeom>
        </p:spPr>
        <p:txBody>
          <a:bodyPr vert="horz" lIns="91440" tIns="45720" rIns="91440" bIns="45720" rtlCol="0" anchor="t">
            <a:normAutofit/>
          </a:bodyPr>
          <a:lstStyle/>
          <a:p>
            <a:r>
              <a:rPr lang="fr-FR" dirty="0"/>
              <a:t>Modifiez le style du titre</a:t>
            </a:r>
            <a:endParaRPr lang="en-US" dirty="0"/>
          </a:p>
        </p:txBody>
      </p:sp>
      <p:pic>
        <p:nvPicPr>
          <p:cNvPr id="20" name="Image 19">
            <a:extLst>
              <a:ext uri="{FF2B5EF4-FFF2-40B4-BE49-F238E27FC236}">
                <a16:creationId xmlns:a16="http://schemas.microsoft.com/office/drawing/2014/main" id="{F942DF3D-6DED-F86E-AEA2-EE844BABEF82}"/>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7999586" y="5629605"/>
            <a:ext cx="929587" cy="928527"/>
          </a:xfrm>
          <a:prstGeom prst="rect">
            <a:avLst/>
          </a:prstGeom>
        </p:spPr>
      </p:pic>
      <p:pic>
        <p:nvPicPr>
          <p:cNvPr id="22" name="Image 21">
            <a:extLst>
              <a:ext uri="{FF2B5EF4-FFF2-40B4-BE49-F238E27FC236}">
                <a16:creationId xmlns:a16="http://schemas.microsoft.com/office/drawing/2014/main" id="{5B8DEF1F-AD50-2E94-9845-3681E089B16A}"/>
              </a:ext>
            </a:extLst>
          </p:cNvPr>
          <p:cNvPicPr>
            <a:picLocks noChangeAspect="1"/>
          </p:cNvPicPr>
          <p:nvPr userDrawn="1"/>
        </p:nvPicPr>
        <p:blipFill>
          <a:blip r:embed="rId19"/>
          <a:stretch>
            <a:fillRect/>
          </a:stretch>
        </p:blipFill>
        <p:spPr>
          <a:xfrm>
            <a:off x="6401127" y="-12302"/>
            <a:ext cx="2792115" cy="776703"/>
          </a:xfrm>
          <a:prstGeom prst="rect">
            <a:avLst/>
          </a:prstGeom>
        </p:spPr>
      </p:pic>
    </p:spTree>
    <p:extLst>
      <p:ext uri="{BB962C8B-B14F-4D97-AF65-F5344CB8AC3E}">
        <p14:creationId xmlns:p14="http://schemas.microsoft.com/office/powerpoint/2010/main" val="212008333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hf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9D26C5-2B89-E777-DCB5-3CC5F6DBE106}"/>
              </a:ext>
            </a:extLst>
          </p:cNvPr>
          <p:cNvSpPr>
            <a:spLocks noGrp="1"/>
          </p:cNvSpPr>
          <p:nvPr>
            <p:ph type="ctrTitle"/>
          </p:nvPr>
        </p:nvSpPr>
        <p:spPr>
          <a:xfrm>
            <a:off x="264919" y="2404532"/>
            <a:ext cx="7406654" cy="1646302"/>
          </a:xfrm>
        </p:spPr>
        <p:txBody>
          <a:bodyPr/>
          <a:lstStyle/>
          <a:p>
            <a:pPr hangingPunct="0">
              <a:lnSpc>
                <a:spcPct val="115000"/>
              </a:lnSpc>
              <a:spcAft>
                <a:spcPts val="1000"/>
              </a:spcAft>
            </a:pPr>
            <a:r>
              <a:rPr lang="fr-FR" sz="4800" dirty="0">
                <a:effectLst/>
                <a:latin typeface="Snap ITC" panose="04040A07060A02020202" pitchFamily="82" charset="0"/>
                <a:ea typeface="Calibri" panose="020F0502020204030204" pitchFamily="34" charset="0"/>
                <a:cs typeface="Times New Roman" panose="02020603050405020304" pitchFamily="18" charset="0"/>
              </a:rPr>
              <a:t>« Des illusions ou désillusion ? »</a:t>
            </a:r>
            <a:endParaRPr lang="fr-FR" sz="4800" dirty="0">
              <a:effectLst/>
              <a:latin typeface="Calibri" panose="020F0502020204030204" pitchFamily="34" charset="0"/>
              <a:ea typeface="Calibri" panose="020F0502020204030204" pitchFamily="34" charset="0"/>
              <a:cs typeface="Tahoma" panose="020B0604030504040204" pitchFamily="34" charset="0"/>
            </a:endParaRPr>
          </a:p>
        </p:txBody>
      </p:sp>
      <p:sp>
        <p:nvSpPr>
          <p:cNvPr id="4" name="Espace réservé du pied de page 3">
            <a:extLst>
              <a:ext uri="{FF2B5EF4-FFF2-40B4-BE49-F238E27FC236}">
                <a16:creationId xmlns:a16="http://schemas.microsoft.com/office/drawing/2014/main" id="{16041A00-A523-A22E-EEAF-32752F4F161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5440D82-AF0C-EC3D-CE03-CB690234FC30}"/>
              </a:ext>
            </a:extLst>
          </p:cNvPr>
          <p:cNvSpPr>
            <a:spLocks noGrp="1"/>
          </p:cNvSpPr>
          <p:nvPr>
            <p:ph type="sldNum" sz="quarter" idx="12"/>
          </p:nvPr>
        </p:nvSpPr>
        <p:spPr/>
        <p:txBody>
          <a:bodyPr/>
          <a:lstStyle/>
          <a:p>
            <a:fld id="{5EE96D02-A7CD-4FE0-8353-A75839078678}" type="slidenum">
              <a:rPr lang="fr-FR" smtClean="0"/>
              <a:t>1</a:t>
            </a:fld>
            <a:endParaRPr lang="fr-FR"/>
          </a:p>
        </p:txBody>
      </p:sp>
      <p:pic>
        <p:nvPicPr>
          <p:cNvPr id="8" name="Image 7">
            <a:extLst>
              <a:ext uri="{FF2B5EF4-FFF2-40B4-BE49-F238E27FC236}">
                <a16:creationId xmlns:a16="http://schemas.microsoft.com/office/drawing/2014/main" id="{4B78FB1A-942D-284F-558E-2C5224D70356}"/>
              </a:ext>
            </a:extLst>
          </p:cNvPr>
          <p:cNvPicPr>
            <a:picLocks noChangeAspect="1"/>
          </p:cNvPicPr>
          <p:nvPr/>
        </p:nvPicPr>
        <p:blipFill>
          <a:blip r:embed="rId2"/>
          <a:stretch>
            <a:fillRect/>
          </a:stretch>
        </p:blipFill>
        <p:spPr>
          <a:xfrm>
            <a:off x="609599" y="4785478"/>
            <a:ext cx="5011346" cy="1255885"/>
          </a:xfrm>
          <a:prstGeom prst="rect">
            <a:avLst/>
          </a:prstGeom>
        </p:spPr>
      </p:pic>
      <p:sp>
        <p:nvSpPr>
          <p:cNvPr id="10" name="Sous-titre 9">
            <a:extLst>
              <a:ext uri="{FF2B5EF4-FFF2-40B4-BE49-F238E27FC236}">
                <a16:creationId xmlns:a16="http://schemas.microsoft.com/office/drawing/2014/main" id="{E93176A3-9977-6A27-EEBA-A39955730A6B}"/>
              </a:ext>
            </a:extLst>
          </p:cNvPr>
          <p:cNvSpPr>
            <a:spLocks noGrp="1"/>
          </p:cNvSpPr>
          <p:nvPr>
            <p:ph type="subTitle" idx="1"/>
          </p:nvPr>
        </p:nvSpPr>
        <p:spPr/>
        <p:txBody>
          <a:bodyPr/>
          <a:lstStyle/>
          <a:p>
            <a:endParaRPr lang="fr-FR" dirty="0"/>
          </a:p>
        </p:txBody>
      </p:sp>
    </p:spTree>
    <p:extLst>
      <p:ext uri="{BB962C8B-B14F-4D97-AF65-F5344CB8AC3E}">
        <p14:creationId xmlns:p14="http://schemas.microsoft.com/office/powerpoint/2010/main" val="1586884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0D184A4E-013C-51BA-0985-F08D7F131F3A}"/>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69FF90A4-4918-DC3A-976C-3DC4EBCEF917}"/>
              </a:ext>
            </a:extLst>
          </p:cNvPr>
          <p:cNvSpPr>
            <a:spLocks noGrp="1"/>
          </p:cNvSpPr>
          <p:nvPr>
            <p:ph type="sldNum" sz="quarter" idx="12"/>
          </p:nvPr>
        </p:nvSpPr>
        <p:spPr/>
        <p:txBody>
          <a:bodyPr/>
          <a:lstStyle/>
          <a:p>
            <a:fld id="{5EE96D02-A7CD-4FE0-8353-A75839078678}" type="slidenum">
              <a:rPr lang="fr-FR" smtClean="0"/>
              <a:t>2</a:t>
            </a:fld>
            <a:endParaRPr lang="fr-FR"/>
          </a:p>
        </p:txBody>
      </p:sp>
      <p:sp>
        <p:nvSpPr>
          <p:cNvPr id="7" name="ZoneTexte 6">
            <a:extLst>
              <a:ext uri="{FF2B5EF4-FFF2-40B4-BE49-F238E27FC236}">
                <a16:creationId xmlns:a16="http://schemas.microsoft.com/office/drawing/2014/main" id="{451DA0C4-1260-DEF7-8581-ED380C3214AB}"/>
              </a:ext>
            </a:extLst>
          </p:cNvPr>
          <p:cNvSpPr txBox="1"/>
          <p:nvPr/>
        </p:nvSpPr>
        <p:spPr>
          <a:xfrm>
            <a:off x="171451" y="284472"/>
            <a:ext cx="6187500" cy="2492990"/>
          </a:xfrm>
          <a:prstGeom prst="rect">
            <a:avLst/>
          </a:prstGeom>
          <a:solidFill>
            <a:schemeClr val="accent3">
              <a:lumMod val="20000"/>
              <a:lumOff val="80000"/>
            </a:schemeClr>
          </a:solidFill>
        </p:spPr>
        <p:txBody>
          <a:bodyPr wrap="square">
            <a:spAutoFit/>
          </a:bodyPr>
          <a:lstStyle/>
          <a:p>
            <a:r>
              <a:rPr lang="fr-FR" sz="2800" dirty="0"/>
              <a:t>Expérience1 : </a:t>
            </a:r>
          </a:p>
          <a:p>
            <a:pPr algn="ctr"/>
            <a:r>
              <a:rPr lang="fr-FR" sz="2800" dirty="0"/>
              <a:t>« Le triangle de Penrose » </a:t>
            </a:r>
          </a:p>
          <a:p>
            <a:r>
              <a:rPr lang="fr-FR" sz="2800" i="1" dirty="0"/>
              <a:t>Description :</a:t>
            </a:r>
          </a:p>
          <a:p>
            <a:r>
              <a:rPr lang="fr-FR" dirty="0"/>
              <a:t>Pour réaliser cette expérience nous avons choisi d’utiliser des dès que l’on peut disposer sur une table. C’est un ajustement précis des dès  et une position particulière du regard qui vont créer l’illusion.</a:t>
            </a:r>
          </a:p>
        </p:txBody>
      </p:sp>
      <p:pic>
        <p:nvPicPr>
          <p:cNvPr id="9" name="Image 8">
            <a:extLst>
              <a:ext uri="{FF2B5EF4-FFF2-40B4-BE49-F238E27FC236}">
                <a16:creationId xmlns:a16="http://schemas.microsoft.com/office/drawing/2014/main" id="{8F9399F5-0E73-A6F3-DCE5-44D381145F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2572" y="3053328"/>
            <a:ext cx="2041327" cy="3629025"/>
          </a:xfrm>
          <a:prstGeom prst="rect">
            <a:avLst/>
          </a:prstGeom>
        </p:spPr>
      </p:pic>
      <p:pic>
        <p:nvPicPr>
          <p:cNvPr id="10" name="Image 9">
            <a:extLst>
              <a:ext uri="{FF2B5EF4-FFF2-40B4-BE49-F238E27FC236}">
                <a16:creationId xmlns:a16="http://schemas.microsoft.com/office/drawing/2014/main" id="{007A8DE7-585D-0D20-0345-886C9A5862A6}"/>
              </a:ext>
            </a:extLst>
          </p:cNvPr>
          <p:cNvPicPr>
            <a:picLocks noChangeAspect="1"/>
          </p:cNvPicPr>
          <p:nvPr/>
        </p:nvPicPr>
        <p:blipFill>
          <a:blip r:embed="rId3"/>
          <a:stretch>
            <a:fillRect/>
          </a:stretch>
        </p:blipFill>
        <p:spPr>
          <a:xfrm>
            <a:off x="2530673" y="3053327"/>
            <a:ext cx="2041327" cy="3629025"/>
          </a:xfrm>
          <a:prstGeom prst="rect">
            <a:avLst/>
          </a:prstGeom>
        </p:spPr>
      </p:pic>
    </p:spTree>
    <p:extLst>
      <p:ext uri="{BB962C8B-B14F-4D97-AF65-F5344CB8AC3E}">
        <p14:creationId xmlns:p14="http://schemas.microsoft.com/office/powerpoint/2010/main" val="94671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1D2AAEC-AA2C-386A-B6F4-768F058DA135}"/>
              </a:ext>
            </a:extLst>
          </p:cNvPr>
          <p:cNvSpPr>
            <a:spLocks noGrp="1"/>
          </p:cNvSpPr>
          <p:nvPr>
            <p:ph type="ftr" sz="quarter" idx="11"/>
          </p:nvPr>
        </p:nvSpPr>
        <p:spPr/>
        <p:txBody>
          <a:bodyPr/>
          <a:lstStyle/>
          <a:p>
            <a:endParaRPr lang="fr-FR"/>
          </a:p>
        </p:txBody>
      </p:sp>
      <p:sp>
        <p:nvSpPr>
          <p:cNvPr id="3" name="Espace réservé du numéro de diapositive 2">
            <a:extLst>
              <a:ext uri="{FF2B5EF4-FFF2-40B4-BE49-F238E27FC236}">
                <a16:creationId xmlns:a16="http://schemas.microsoft.com/office/drawing/2014/main" id="{5777B607-B7B0-ABA4-01FA-5D8DEF75C808}"/>
              </a:ext>
            </a:extLst>
          </p:cNvPr>
          <p:cNvSpPr>
            <a:spLocks noGrp="1"/>
          </p:cNvSpPr>
          <p:nvPr>
            <p:ph type="sldNum" sz="quarter" idx="12"/>
          </p:nvPr>
        </p:nvSpPr>
        <p:spPr/>
        <p:txBody>
          <a:bodyPr/>
          <a:lstStyle/>
          <a:p>
            <a:fld id="{5EE96D02-A7CD-4FE0-8353-A75839078678}" type="slidenum">
              <a:rPr lang="fr-FR" smtClean="0"/>
              <a:t>3</a:t>
            </a:fld>
            <a:endParaRPr lang="fr-FR"/>
          </a:p>
        </p:txBody>
      </p:sp>
      <p:sp>
        <p:nvSpPr>
          <p:cNvPr id="5" name="ZoneTexte 4">
            <a:extLst>
              <a:ext uri="{FF2B5EF4-FFF2-40B4-BE49-F238E27FC236}">
                <a16:creationId xmlns:a16="http://schemas.microsoft.com/office/drawing/2014/main" id="{E488AD49-C70D-DC0C-B96F-5F36814E2546}"/>
              </a:ext>
            </a:extLst>
          </p:cNvPr>
          <p:cNvSpPr txBox="1"/>
          <p:nvPr/>
        </p:nvSpPr>
        <p:spPr>
          <a:xfrm>
            <a:off x="300037" y="1318287"/>
            <a:ext cx="5900737" cy="3323987"/>
          </a:xfrm>
          <a:prstGeom prst="rect">
            <a:avLst/>
          </a:prstGeom>
          <a:solidFill>
            <a:schemeClr val="accent1">
              <a:lumMod val="20000"/>
              <a:lumOff val="80000"/>
            </a:schemeClr>
          </a:solidFill>
        </p:spPr>
        <p:txBody>
          <a:bodyPr wrap="square">
            <a:spAutoFit/>
          </a:bodyPr>
          <a:lstStyle/>
          <a:p>
            <a:r>
              <a:rPr lang="fr-FR" sz="2400" b="1" dirty="0"/>
              <a:t>Expérience 2 : </a:t>
            </a:r>
          </a:p>
          <a:p>
            <a:pPr algn="ctr"/>
            <a:r>
              <a:rPr lang="fr-FR" sz="2400" b="1" dirty="0"/>
              <a:t>« Lévitation d’une personne»</a:t>
            </a:r>
          </a:p>
          <a:p>
            <a:endParaRPr lang="fr-FR" dirty="0"/>
          </a:p>
          <a:p>
            <a:r>
              <a:rPr lang="fr-FR" b="1" dirty="0"/>
              <a:t>Description</a:t>
            </a:r>
          </a:p>
          <a:p>
            <a:r>
              <a:rPr lang="fr-FR" dirty="0"/>
              <a:t>Si on place une personne devant une ombre peinte au sol avec un éclairage particulier et une photo prise d’un angle précis alors le miracle se produit : elle semble flotter dans les airs !</a:t>
            </a:r>
          </a:p>
          <a:p>
            <a:r>
              <a:rPr lang="fr-FR" dirty="0" err="1"/>
              <a:t>Idèe</a:t>
            </a:r>
            <a:r>
              <a:rPr lang="fr-FR" dirty="0"/>
              <a:t> : On utilise une mise en scène particulière avec la réalisation d’une photo témoin pour faire croire à la une personne qu’elle a lévité.</a:t>
            </a:r>
          </a:p>
        </p:txBody>
      </p:sp>
      <p:pic>
        <p:nvPicPr>
          <p:cNvPr id="6" name="Image 5">
            <a:extLst>
              <a:ext uri="{FF2B5EF4-FFF2-40B4-BE49-F238E27FC236}">
                <a16:creationId xmlns:a16="http://schemas.microsoft.com/office/drawing/2014/main" id="{1C9B4B7B-E68E-A1D2-67E4-87CCF3B076F2}"/>
              </a:ext>
            </a:extLst>
          </p:cNvPr>
          <p:cNvPicPr>
            <a:picLocks noChangeAspect="1"/>
          </p:cNvPicPr>
          <p:nvPr/>
        </p:nvPicPr>
        <p:blipFill>
          <a:blip r:embed="rId2"/>
          <a:stretch>
            <a:fillRect/>
          </a:stretch>
        </p:blipFill>
        <p:spPr>
          <a:xfrm>
            <a:off x="6610051" y="1295400"/>
            <a:ext cx="1876961" cy="3905250"/>
          </a:xfrm>
          <a:prstGeom prst="rect">
            <a:avLst/>
          </a:prstGeom>
        </p:spPr>
      </p:pic>
    </p:spTree>
    <p:extLst>
      <p:ext uri="{BB962C8B-B14F-4D97-AF65-F5344CB8AC3E}">
        <p14:creationId xmlns:p14="http://schemas.microsoft.com/office/powerpoint/2010/main" val="1931300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3C0742D9-8C90-C967-4B9A-88F1115CE33D}"/>
              </a:ext>
            </a:extLst>
          </p:cNvPr>
          <p:cNvSpPr>
            <a:spLocks noGrp="1"/>
          </p:cNvSpPr>
          <p:nvPr>
            <p:ph type="ftr" sz="quarter" idx="11"/>
          </p:nvPr>
        </p:nvSpPr>
        <p:spPr/>
        <p:txBody>
          <a:bodyPr/>
          <a:lstStyle/>
          <a:p>
            <a:endParaRPr lang="fr-FR"/>
          </a:p>
        </p:txBody>
      </p:sp>
      <p:sp>
        <p:nvSpPr>
          <p:cNvPr id="3" name="Espace réservé du numéro de diapositive 2">
            <a:extLst>
              <a:ext uri="{FF2B5EF4-FFF2-40B4-BE49-F238E27FC236}">
                <a16:creationId xmlns:a16="http://schemas.microsoft.com/office/drawing/2014/main" id="{102318C4-F59B-3673-1FFF-9E80C24E6F45}"/>
              </a:ext>
            </a:extLst>
          </p:cNvPr>
          <p:cNvSpPr>
            <a:spLocks noGrp="1"/>
          </p:cNvSpPr>
          <p:nvPr>
            <p:ph type="sldNum" sz="quarter" idx="12"/>
          </p:nvPr>
        </p:nvSpPr>
        <p:spPr/>
        <p:txBody>
          <a:bodyPr/>
          <a:lstStyle/>
          <a:p>
            <a:fld id="{5EE96D02-A7CD-4FE0-8353-A75839078678}" type="slidenum">
              <a:rPr lang="fr-FR" smtClean="0"/>
              <a:t>4</a:t>
            </a:fld>
            <a:endParaRPr lang="fr-FR"/>
          </a:p>
        </p:txBody>
      </p:sp>
      <p:sp>
        <p:nvSpPr>
          <p:cNvPr id="5" name="ZoneTexte 4">
            <a:extLst>
              <a:ext uri="{FF2B5EF4-FFF2-40B4-BE49-F238E27FC236}">
                <a16:creationId xmlns:a16="http://schemas.microsoft.com/office/drawing/2014/main" id="{C9DC3DFE-CDFC-A8D5-7C63-CC53327411C1}"/>
              </a:ext>
            </a:extLst>
          </p:cNvPr>
          <p:cNvSpPr txBox="1"/>
          <p:nvPr/>
        </p:nvSpPr>
        <p:spPr>
          <a:xfrm>
            <a:off x="166687" y="118229"/>
            <a:ext cx="8015288" cy="2985433"/>
          </a:xfrm>
          <a:prstGeom prst="rect">
            <a:avLst/>
          </a:prstGeom>
          <a:solidFill>
            <a:schemeClr val="accent5">
              <a:lumMod val="40000"/>
              <a:lumOff val="60000"/>
            </a:schemeClr>
          </a:solidFill>
        </p:spPr>
        <p:txBody>
          <a:bodyPr wrap="square">
            <a:spAutoFit/>
          </a:bodyPr>
          <a:lstStyle/>
          <a:p>
            <a:r>
              <a:rPr lang="fr-FR" sz="2000" b="1" dirty="0"/>
              <a:t>Expérience 3 : </a:t>
            </a:r>
          </a:p>
          <a:p>
            <a:endParaRPr lang="fr-FR" sz="2000" b="1" dirty="0"/>
          </a:p>
          <a:p>
            <a:r>
              <a:rPr lang="fr-FR" sz="2000" b="1" dirty="0"/>
              <a:t>« Le défi de la maquette trompeuse et le fantôme de Pepper»</a:t>
            </a:r>
          </a:p>
          <a:p>
            <a:endParaRPr lang="fr-FR" sz="2000" b="1" dirty="0"/>
          </a:p>
          <a:p>
            <a:r>
              <a:rPr lang="fr-FR" b="1" dirty="0"/>
              <a:t>Description</a:t>
            </a:r>
            <a:r>
              <a:rPr lang="fr-FR" dirty="0"/>
              <a:t> : </a:t>
            </a:r>
          </a:p>
          <a:p>
            <a:r>
              <a:rPr lang="fr-FR" dirty="0"/>
              <a:t>Dans l’expérience de la maquette une réponse est attendue : peut-on passer la tige lors de la rotation du disque dans l’ouverture en forme de virgule !</a:t>
            </a:r>
          </a:p>
          <a:p>
            <a:r>
              <a:rPr lang="fr-FR" dirty="0"/>
              <a:t>Dans l’expérience de la maquette du fantôme de Pepper, une grosse boite en carton a été construite afin de loger notre petit dinosaure ! Mystère…</a:t>
            </a:r>
          </a:p>
        </p:txBody>
      </p:sp>
      <p:pic>
        <p:nvPicPr>
          <p:cNvPr id="6" name="IMG_9434">
            <a:hlinkClick r:id="" action="ppaction://media"/>
            <a:extLst>
              <a:ext uri="{FF2B5EF4-FFF2-40B4-BE49-F238E27FC236}">
                <a16:creationId xmlns:a16="http://schemas.microsoft.com/office/drawing/2014/main" id="{4F741D63-7ED2-307D-AD7C-1A375D53DC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71277" y="3104396"/>
            <a:ext cx="2044898" cy="3635375"/>
          </a:xfrm>
          <a:prstGeom prst="rect">
            <a:avLst/>
          </a:prstGeom>
        </p:spPr>
      </p:pic>
    </p:spTree>
    <p:extLst>
      <p:ext uri="{BB962C8B-B14F-4D97-AF65-F5344CB8AC3E}">
        <p14:creationId xmlns:p14="http://schemas.microsoft.com/office/powerpoint/2010/main" val="359014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8F3C7BBC-C15B-F865-F141-966E0F0713BD}"/>
              </a:ext>
            </a:extLst>
          </p:cNvPr>
          <p:cNvSpPr>
            <a:spLocks noGrp="1"/>
          </p:cNvSpPr>
          <p:nvPr>
            <p:ph type="ftr" sz="quarter" idx="11"/>
          </p:nvPr>
        </p:nvSpPr>
        <p:spPr/>
        <p:txBody>
          <a:bodyPr/>
          <a:lstStyle/>
          <a:p>
            <a:endParaRPr lang="fr-FR"/>
          </a:p>
        </p:txBody>
      </p:sp>
      <p:sp>
        <p:nvSpPr>
          <p:cNvPr id="3" name="Espace réservé du numéro de diapositive 2">
            <a:extLst>
              <a:ext uri="{FF2B5EF4-FFF2-40B4-BE49-F238E27FC236}">
                <a16:creationId xmlns:a16="http://schemas.microsoft.com/office/drawing/2014/main" id="{673FB753-BEE1-B1B1-C0C3-A74575DA6E7C}"/>
              </a:ext>
            </a:extLst>
          </p:cNvPr>
          <p:cNvSpPr>
            <a:spLocks noGrp="1"/>
          </p:cNvSpPr>
          <p:nvPr>
            <p:ph type="sldNum" sz="quarter" idx="12"/>
          </p:nvPr>
        </p:nvSpPr>
        <p:spPr/>
        <p:txBody>
          <a:bodyPr/>
          <a:lstStyle/>
          <a:p>
            <a:fld id="{5EE96D02-A7CD-4FE0-8353-A75839078678}" type="slidenum">
              <a:rPr lang="fr-FR" smtClean="0"/>
              <a:t>5</a:t>
            </a:fld>
            <a:endParaRPr lang="fr-FR"/>
          </a:p>
        </p:txBody>
      </p:sp>
      <p:sp>
        <p:nvSpPr>
          <p:cNvPr id="5" name="ZoneTexte 4">
            <a:extLst>
              <a:ext uri="{FF2B5EF4-FFF2-40B4-BE49-F238E27FC236}">
                <a16:creationId xmlns:a16="http://schemas.microsoft.com/office/drawing/2014/main" id="{A7F4F0A9-BD1B-79DF-E9E4-5348745E4BA1}"/>
              </a:ext>
            </a:extLst>
          </p:cNvPr>
          <p:cNvSpPr txBox="1"/>
          <p:nvPr/>
        </p:nvSpPr>
        <p:spPr>
          <a:xfrm>
            <a:off x="147638" y="1485037"/>
            <a:ext cx="4884909" cy="2769989"/>
          </a:xfrm>
          <a:prstGeom prst="rect">
            <a:avLst/>
          </a:prstGeom>
          <a:solidFill>
            <a:schemeClr val="accent2">
              <a:lumMod val="40000"/>
              <a:lumOff val="60000"/>
            </a:schemeClr>
          </a:solidFill>
        </p:spPr>
        <p:txBody>
          <a:bodyPr wrap="square">
            <a:spAutoFit/>
          </a:bodyPr>
          <a:lstStyle/>
          <a:p>
            <a:r>
              <a:rPr lang="fr-FR" sz="2400" b="1" dirty="0"/>
              <a:t>Expérience 4 : </a:t>
            </a:r>
          </a:p>
          <a:p>
            <a:pPr algn="ctr"/>
            <a:r>
              <a:rPr lang="fr-FR" sz="2400" b="1" dirty="0"/>
              <a:t>« le masque suiveur»</a:t>
            </a:r>
          </a:p>
          <a:p>
            <a:endParaRPr lang="fr-FR" dirty="0"/>
          </a:p>
          <a:p>
            <a:r>
              <a:rPr lang="fr-FR" b="1" dirty="0"/>
              <a:t>Description </a:t>
            </a:r>
            <a:r>
              <a:rPr lang="fr-FR" dirty="0"/>
              <a:t>: </a:t>
            </a:r>
          </a:p>
          <a:p>
            <a:r>
              <a:rPr lang="fr-FR" dirty="0"/>
              <a:t>Dans cette expérience il faut regarder l’intérieur d’un masque creux tout en se déplaçant : l’illusion est très perturbante car le visage apparaît en relief et son regard nous suit !</a:t>
            </a:r>
          </a:p>
        </p:txBody>
      </p:sp>
      <p:pic>
        <p:nvPicPr>
          <p:cNvPr id="7" name="Image 6">
            <a:extLst>
              <a:ext uri="{FF2B5EF4-FFF2-40B4-BE49-F238E27FC236}">
                <a16:creationId xmlns:a16="http://schemas.microsoft.com/office/drawing/2014/main" id="{DE1DEED4-A734-2BBF-59EB-19323AC0F1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9551" y="2043771"/>
            <a:ext cx="1936811" cy="3443220"/>
          </a:xfrm>
          <a:prstGeom prst="rect">
            <a:avLst/>
          </a:prstGeom>
        </p:spPr>
      </p:pic>
      <p:pic>
        <p:nvPicPr>
          <p:cNvPr id="10" name="Image 9">
            <a:extLst>
              <a:ext uri="{FF2B5EF4-FFF2-40B4-BE49-F238E27FC236}">
                <a16:creationId xmlns:a16="http://schemas.microsoft.com/office/drawing/2014/main" id="{A8A1B411-BAF1-0C81-22DA-EAF05257ED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6535" y="982530"/>
            <a:ext cx="1840779" cy="3272496"/>
          </a:xfrm>
          <a:prstGeom prst="rect">
            <a:avLst/>
          </a:prstGeom>
        </p:spPr>
      </p:pic>
    </p:spTree>
    <p:extLst>
      <p:ext uri="{BB962C8B-B14F-4D97-AF65-F5344CB8AC3E}">
        <p14:creationId xmlns:p14="http://schemas.microsoft.com/office/powerpoint/2010/main" val="3199935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E20D0C4-5E30-97DE-BE97-B139110147B1}"/>
              </a:ext>
            </a:extLst>
          </p:cNvPr>
          <p:cNvSpPr>
            <a:spLocks noGrp="1"/>
          </p:cNvSpPr>
          <p:nvPr>
            <p:ph type="ftr" sz="quarter" idx="11"/>
          </p:nvPr>
        </p:nvSpPr>
        <p:spPr/>
        <p:txBody>
          <a:bodyPr/>
          <a:lstStyle/>
          <a:p>
            <a:endParaRPr lang="fr-FR"/>
          </a:p>
        </p:txBody>
      </p:sp>
      <p:sp>
        <p:nvSpPr>
          <p:cNvPr id="3" name="Espace réservé du numéro de diapositive 2">
            <a:extLst>
              <a:ext uri="{FF2B5EF4-FFF2-40B4-BE49-F238E27FC236}">
                <a16:creationId xmlns:a16="http://schemas.microsoft.com/office/drawing/2014/main" id="{B7A89F36-1B11-8EC6-59B4-0729EF6579E7}"/>
              </a:ext>
            </a:extLst>
          </p:cNvPr>
          <p:cNvSpPr>
            <a:spLocks noGrp="1"/>
          </p:cNvSpPr>
          <p:nvPr>
            <p:ph type="sldNum" sz="quarter" idx="12"/>
          </p:nvPr>
        </p:nvSpPr>
        <p:spPr/>
        <p:txBody>
          <a:bodyPr/>
          <a:lstStyle/>
          <a:p>
            <a:fld id="{5EE96D02-A7CD-4FE0-8353-A75839078678}" type="slidenum">
              <a:rPr lang="fr-FR" smtClean="0"/>
              <a:t>6</a:t>
            </a:fld>
            <a:endParaRPr lang="fr-FR"/>
          </a:p>
        </p:txBody>
      </p:sp>
      <p:pic>
        <p:nvPicPr>
          <p:cNvPr id="5" name="Image 4">
            <a:extLst>
              <a:ext uri="{FF2B5EF4-FFF2-40B4-BE49-F238E27FC236}">
                <a16:creationId xmlns:a16="http://schemas.microsoft.com/office/drawing/2014/main" id="{7F7E1712-0738-304C-D1EE-A52887FD35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699" y="3166467"/>
            <a:ext cx="6562725" cy="3691533"/>
          </a:xfrm>
          <a:prstGeom prst="rect">
            <a:avLst/>
          </a:prstGeom>
        </p:spPr>
      </p:pic>
      <p:sp>
        <p:nvSpPr>
          <p:cNvPr id="7" name="ZoneTexte 6">
            <a:extLst>
              <a:ext uri="{FF2B5EF4-FFF2-40B4-BE49-F238E27FC236}">
                <a16:creationId xmlns:a16="http://schemas.microsoft.com/office/drawing/2014/main" id="{DF2AF1F1-E31F-B060-68DE-9B2AB4D968E7}"/>
              </a:ext>
            </a:extLst>
          </p:cNvPr>
          <p:cNvSpPr txBox="1"/>
          <p:nvPr/>
        </p:nvSpPr>
        <p:spPr>
          <a:xfrm>
            <a:off x="161523" y="451512"/>
            <a:ext cx="6197428" cy="2492990"/>
          </a:xfrm>
          <a:prstGeom prst="rect">
            <a:avLst/>
          </a:prstGeom>
          <a:solidFill>
            <a:schemeClr val="accent1">
              <a:lumMod val="40000"/>
              <a:lumOff val="60000"/>
            </a:schemeClr>
          </a:solidFill>
        </p:spPr>
        <p:txBody>
          <a:bodyPr wrap="square">
            <a:spAutoFit/>
          </a:bodyPr>
          <a:lstStyle/>
          <a:p>
            <a:r>
              <a:rPr lang="fr-FR" sz="2400" b="1" dirty="0"/>
              <a:t>Expérience 5 : </a:t>
            </a:r>
          </a:p>
          <a:p>
            <a:pPr algn="ctr"/>
            <a:r>
              <a:rPr lang="fr-FR" sz="2400" b="1" dirty="0"/>
              <a:t>« Expérience des dessins»</a:t>
            </a:r>
          </a:p>
          <a:p>
            <a:r>
              <a:rPr lang="fr-FR" b="1" dirty="0"/>
              <a:t>Description </a:t>
            </a:r>
            <a:r>
              <a:rPr lang="fr-FR" dirty="0"/>
              <a:t>: </a:t>
            </a:r>
          </a:p>
          <a:p>
            <a:r>
              <a:rPr lang="fr-FR" dirty="0"/>
              <a:t>Ces expériences sont réalisées par les spécialistes du dessin : Anouk, Alicia, </a:t>
            </a:r>
            <a:r>
              <a:rPr lang="fr-FR" dirty="0" err="1"/>
              <a:t>Tylia</a:t>
            </a:r>
            <a:r>
              <a:rPr lang="fr-FR" dirty="0"/>
              <a:t>, Lucie et Lison. Il s’agit de réaliser des dessins sur feuille et de donner l’illusion du relief, d’un mouvement, de différents objets ou personnages visibles…</a:t>
            </a:r>
          </a:p>
        </p:txBody>
      </p:sp>
    </p:spTree>
    <p:extLst>
      <p:ext uri="{BB962C8B-B14F-4D97-AF65-F5344CB8AC3E}">
        <p14:creationId xmlns:p14="http://schemas.microsoft.com/office/powerpoint/2010/main" val="2199550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FF1342CA-FE32-AFE4-37C9-DA2217708E55}"/>
              </a:ext>
            </a:extLst>
          </p:cNvPr>
          <p:cNvSpPr>
            <a:spLocks noGrp="1"/>
          </p:cNvSpPr>
          <p:nvPr>
            <p:ph type="ftr" sz="quarter" idx="11"/>
          </p:nvPr>
        </p:nvSpPr>
        <p:spPr/>
        <p:txBody>
          <a:bodyPr/>
          <a:lstStyle/>
          <a:p>
            <a:endParaRPr lang="fr-FR"/>
          </a:p>
        </p:txBody>
      </p:sp>
      <p:sp>
        <p:nvSpPr>
          <p:cNvPr id="3" name="Espace réservé du numéro de diapositive 2">
            <a:extLst>
              <a:ext uri="{FF2B5EF4-FFF2-40B4-BE49-F238E27FC236}">
                <a16:creationId xmlns:a16="http://schemas.microsoft.com/office/drawing/2014/main" id="{A6E84E30-D01B-3E21-244D-ED012D5EA287}"/>
              </a:ext>
            </a:extLst>
          </p:cNvPr>
          <p:cNvSpPr>
            <a:spLocks noGrp="1"/>
          </p:cNvSpPr>
          <p:nvPr>
            <p:ph type="sldNum" sz="quarter" idx="12"/>
          </p:nvPr>
        </p:nvSpPr>
        <p:spPr/>
        <p:txBody>
          <a:bodyPr/>
          <a:lstStyle/>
          <a:p>
            <a:fld id="{5EE96D02-A7CD-4FE0-8353-A75839078678}" type="slidenum">
              <a:rPr lang="fr-FR" smtClean="0"/>
              <a:t>7</a:t>
            </a:fld>
            <a:endParaRPr lang="fr-FR"/>
          </a:p>
        </p:txBody>
      </p:sp>
      <p:pic>
        <p:nvPicPr>
          <p:cNvPr id="4" name="Image 3">
            <a:extLst>
              <a:ext uri="{FF2B5EF4-FFF2-40B4-BE49-F238E27FC236}">
                <a16:creationId xmlns:a16="http://schemas.microsoft.com/office/drawing/2014/main" id="{869D279A-E138-65DF-C9EF-40B54BAA247B}"/>
              </a:ext>
            </a:extLst>
          </p:cNvPr>
          <p:cNvPicPr>
            <a:picLocks noChangeAspect="1"/>
          </p:cNvPicPr>
          <p:nvPr/>
        </p:nvPicPr>
        <p:blipFill>
          <a:blip r:embed="rId2"/>
          <a:stretch>
            <a:fillRect/>
          </a:stretch>
        </p:blipFill>
        <p:spPr>
          <a:xfrm>
            <a:off x="182031" y="301625"/>
            <a:ext cx="5452534" cy="3067050"/>
          </a:xfrm>
          <a:prstGeom prst="rect">
            <a:avLst/>
          </a:prstGeom>
        </p:spPr>
      </p:pic>
      <p:pic>
        <p:nvPicPr>
          <p:cNvPr id="6" name="Image 5">
            <a:extLst>
              <a:ext uri="{FF2B5EF4-FFF2-40B4-BE49-F238E27FC236}">
                <a16:creationId xmlns:a16="http://schemas.microsoft.com/office/drawing/2014/main" id="{CB5F38BB-3ADA-078F-E612-12CDF6B02B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599" y="3724938"/>
            <a:ext cx="4988511" cy="2806038"/>
          </a:xfrm>
          <a:prstGeom prst="rect">
            <a:avLst/>
          </a:prstGeom>
        </p:spPr>
      </p:pic>
    </p:spTree>
    <p:extLst>
      <p:ext uri="{BB962C8B-B14F-4D97-AF65-F5344CB8AC3E}">
        <p14:creationId xmlns:p14="http://schemas.microsoft.com/office/powerpoint/2010/main" val="4248953578"/>
      </p:ext>
    </p:extLst>
  </p:cSld>
  <p:clrMapOvr>
    <a:masterClrMapping/>
  </p:clrMapOvr>
</p:sld>
</file>

<file path=ppt/theme/theme1.xml><?xml version="1.0" encoding="utf-8"?>
<a:theme xmlns:a="http://schemas.openxmlformats.org/drawingml/2006/main" name="Facette">
  <a:themeElements>
    <a:clrScheme name="Bleu vert">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5713</TotalTime>
  <Words>297</Words>
  <Application>Microsoft Office PowerPoint</Application>
  <PresentationFormat>Affichage à l'écran (4:3)</PresentationFormat>
  <Paragraphs>34</Paragraphs>
  <Slides>7</Slides>
  <Notes>0</Notes>
  <HiddenSlides>0</HiddenSlides>
  <MMClips>1</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7</vt:i4>
      </vt:variant>
    </vt:vector>
  </HeadingPairs>
  <TitlesOfParts>
    <vt:vector size="13" baseType="lpstr">
      <vt:lpstr>Arial</vt:lpstr>
      <vt:lpstr>Calibri</vt:lpstr>
      <vt:lpstr>Snap ITC</vt:lpstr>
      <vt:lpstr>Trebuchet MS</vt:lpstr>
      <vt:lpstr>Wingdings 3</vt:lpstr>
      <vt:lpstr>Facette</vt:lpstr>
      <vt:lpstr>« Des illusions ou désillusion ? »</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padjoint</dc:creator>
  <cp:lastModifiedBy>GILLES</cp:lastModifiedBy>
  <cp:revision>61</cp:revision>
  <cp:lastPrinted>2024-03-08T13:02:24Z</cp:lastPrinted>
  <dcterms:created xsi:type="dcterms:W3CDTF">2023-09-29T12:09:22Z</dcterms:created>
  <dcterms:modified xsi:type="dcterms:W3CDTF">2024-03-19T14:01:15Z</dcterms:modified>
</cp:coreProperties>
</file>