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57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07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51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42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32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20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18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72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579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82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79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D9B6A-5419-4C0F-B86C-5E8B288D1112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F9BAD-4876-452B-9F53-1376C197F8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79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2" t="19400" r="16003" b="17344"/>
          <a:stretch/>
        </p:blipFill>
        <p:spPr bwMode="auto">
          <a:xfrm>
            <a:off x="4131426" y="1197034"/>
            <a:ext cx="3308465" cy="4206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73485" y="623454"/>
            <a:ext cx="375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Am 6. </a:t>
            </a:r>
            <a:r>
              <a:rPr lang="fr-FR" dirty="0" err="1" smtClean="0"/>
              <a:t>Dezember</a:t>
            </a:r>
            <a:r>
              <a:rPr lang="fr-FR" dirty="0" smtClean="0"/>
              <a:t> </a:t>
            </a:r>
            <a:r>
              <a:rPr lang="fr-FR" dirty="0" err="1" smtClean="0"/>
              <a:t>kommt</a:t>
            </a:r>
            <a:r>
              <a:rPr lang="fr-FR" dirty="0" smtClean="0"/>
              <a:t> der Nikolaus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98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40858" r="46098" b="19166"/>
          <a:stretch/>
        </p:blipFill>
        <p:spPr bwMode="auto">
          <a:xfrm>
            <a:off x="3507971" y="1574048"/>
            <a:ext cx="2511136" cy="3212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39389" r="66104" b="17695"/>
          <a:stretch/>
        </p:blipFill>
        <p:spPr bwMode="auto">
          <a:xfrm>
            <a:off x="6301046" y="1574048"/>
            <a:ext cx="2003368" cy="3212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3756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40858" r="46098" b="19166"/>
          <a:stretch/>
        </p:blipFill>
        <p:spPr bwMode="auto">
          <a:xfrm>
            <a:off x="4039986" y="1463040"/>
            <a:ext cx="2511136" cy="3212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622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39389" r="66104" b="17695"/>
          <a:stretch/>
        </p:blipFill>
        <p:spPr bwMode="auto">
          <a:xfrm>
            <a:off x="4455621" y="1604357"/>
            <a:ext cx="2241550" cy="343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52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0" t="69959" r="54861" b="19459"/>
          <a:stretch/>
        </p:blipFill>
        <p:spPr bwMode="auto">
          <a:xfrm>
            <a:off x="3790603" y="2277688"/>
            <a:ext cx="4060248" cy="1663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671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0" t="20576" r="38988" b="60023"/>
          <a:stretch/>
        </p:blipFill>
        <p:spPr bwMode="auto">
          <a:xfrm>
            <a:off x="3898669" y="2285999"/>
            <a:ext cx="3601316" cy="1739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68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42329" r="53207" b="20632"/>
          <a:stretch/>
        </p:blipFill>
        <p:spPr bwMode="auto">
          <a:xfrm>
            <a:off x="3915295" y="2277688"/>
            <a:ext cx="3864552" cy="2316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773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t="28806" r="15509" b="17107"/>
          <a:stretch/>
        </p:blipFill>
        <p:spPr bwMode="auto">
          <a:xfrm>
            <a:off x="3640801" y="2669079"/>
            <a:ext cx="4095750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918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2" t="12230" r="15297" b="30950"/>
          <a:stretch/>
        </p:blipFill>
        <p:spPr bwMode="auto">
          <a:xfrm>
            <a:off x="3871912" y="2366963"/>
            <a:ext cx="4448175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85634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Office PowerPoint</Application>
  <PresentationFormat>Grand écran</PresentationFormat>
  <Paragraphs>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BENKETIRA Julie</dc:creator>
  <cp:lastModifiedBy>BENKETIRA Julie</cp:lastModifiedBy>
  <cp:revision>3</cp:revision>
  <dcterms:created xsi:type="dcterms:W3CDTF">2018-11-24T09:57:46Z</dcterms:created>
  <dcterms:modified xsi:type="dcterms:W3CDTF">2018-11-24T10:10:42Z</dcterms:modified>
</cp:coreProperties>
</file>