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73" r:id="rId4"/>
    <p:sldId id="265" r:id="rId5"/>
    <p:sldId id="275" r:id="rId6"/>
    <p:sldId id="264" r:id="rId7"/>
    <p:sldId id="262" r:id="rId8"/>
    <p:sldId id="271" r:id="rId9"/>
    <p:sldId id="267" r:id="rId10"/>
    <p:sldId id="256" r:id="rId11"/>
    <p:sldId id="258" r:id="rId12"/>
    <p:sldId id="274" r:id="rId13"/>
    <p:sldId id="260" r:id="rId14"/>
    <p:sldId id="257" r:id="rId15"/>
    <p:sldId id="261" r:id="rId16"/>
    <p:sldId id="272" r:id="rId17"/>
    <p:sldId id="263" r:id="rId18"/>
    <p:sldId id="270" r:id="rId19"/>
    <p:sldId id="259" r:id="rId20"/>
    <p:sldId id="266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40" autoAdjust="0"/>
  </p:normalViewPr>
  <p:slideViewPr>
    <p:cSldViewPr>
      <p:cViewPr varScale="1">
        <p:scale>
          <a:sx n="41" d="100"/>
          <a:sy n="41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5AA0D7-ABFA-4704-835A-24A8DFDC9A49}" type="datetimeFigureOut">
              <a:rPr lang="de-DE" smtClean="0"/>
              <a:t>11.01.2018</a:t>
            </a:fld>
            <a:endParaRPr lang="de-D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25E9CF-F1A3-47E6-87F2-65F197CB8041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L’Allemagne est un pays de découvertes et d’inventions …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2852936"/>
            <a:ext cx="2448272" cy="34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2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Harib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1"/>
            <a:ext cx="5688631" cy="25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5" y="2976944"/>
            <a:ext cx="5184575" cy="33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407" y="2294292"/>
            <a:ext cx="2095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HA</a:t>
            </a:r>
            <a:r>
              <a:rPr lang="fr-FR" sz="2800" dirty="0" smtClean="0"/>
              <a:t>NS </a:t>
            </a:r>
          </a:p>
          <a:p>
            <a:r>
              <a:rPr lang="fr-FR" sz="2800" b="1" dirty="0" smtClean="0"/>
              <a:t>RI</a:t>
            </a:r>
            <a:r>
              <a:rPr lang="fr-FR" sz="2800" dirty="0" smtClean="0"/>
              <a:t>EGEL</a:t>
            </a:r>
          </a:p>
          <a:p>
            <a:r>
              <a:rPr lang="fr-FR" sz="2800" b="1" dirty="0" smtClean="0"/>
              <a:t>BO</a:t>
            </a:r>
            <a:r>
              <a:rPr lang="fr-FR" sz="2800" dirty="0" smtClean="0"/>
              <a:t>NN</a:t>
            </a:r>
          </a:p>
          <a:p>
            <a:r>
              <a:rPr lang="fr-FR" sz="2800" dirty="0" smtClean="0"/>
              <a:t>1920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041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29" y="2503398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ZZPKs9l4VYDKVq-QxNRFZRyBDwTVcWzRRERvy0Ml2fcspXJjJYACxhD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53" y="1046072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044" y="3717033"/>
            <a:ext cx="3097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August Fischer, </a:t>
            </a:r>
          </a:p>
          <a:p>
            <a:r>
              <a:rPr lang="fr-FR" sz="2800" dirty="0" smtClean="0"/>
              <a:t>1932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L’hélicoptère par Heinrich </a:t>
            </a:r>
            <a:r>
              <a:rPr lang="fr-FR" dirty="0" err="1" smtClean="0"/>
              <a:t>Focke</a:t>
            </a:r>
            <a:r>
              <a:rPr lang="fr-FR" dirty="0" smtClean="0"/>
              <a:t> en 1936</a:t>
            </a:r>
            <a:endParaRPr lang="de-DE" dirty="0"/>
          </a:p>
        </p:txBody>
      </p:sp>
      <p:pic>
        <p:nvPicPr>
          <p:cNvPr id="4" name="Picture 6" descr="helicopte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545559" cy="415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094251" cy="32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46731"/>
            <a:ext cx="2245463" cy="22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666" y="112474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Ferdinand Porsche, </a:t>
            </a:r>
          </a:p>
          <a:p>
            <a:r>
              <a:rPr lang="fr-FR" sz="2800" dirty="0" smtClean="0"/>
              <a:t>1937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ésultat de recherche d'images pour &quot;Kinder Überraschu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Résultat de recherche d'images pour &quot;Kinder Überraschu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775" y="1196752"/>
            <a:ext cx="302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1946</a:t>
            </a:r>
          </a:p>
          <a:p>
            <a:r>
              <a:rPr lang="fr-FR" sz="2800" dirty="0" smtClean="0"/>
              <a:t>Pietro Ferrero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854030" cy="25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9071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Adolf </a:t>
            </a:r>
            <a:r>
              <a:rPr lang="fr-FR" sz="2800" dirty="0" err="1" smtClean="0"/>
              <a:t>Dassler</a:t>
            </a:r>
            <a:r>
              <a:rPr lang="fr-FR" sz="2800" dirty="0" smtClean="0"/>
              <a:t>, </a:t>
            </a:r>
          </a:p>
          <a:p>
            <a:r>
              <a:rPr lang="fr-FR" sz="2800" dirty="0" smtClean="0"/>
              <a:t>1949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cheville par Artur Fischer en 1949</a:t>
            </a:r>
            <a:endParaRPr lang="de-DE" dirty="0"/>
          </a:p>
        </p:txBody>
      </p:sp>
      <p:pic>
        <p:nvPicPr>
          <p:cNvPr id="4" name="Picture 6" descr="cheville_nylon_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6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93" y="1844824"/>
            <a:ext cx="44291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096" y="69269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Hans Schwarzkopf, </a:t>
            </a:r>
          </a:p>
          <a:p>
            <a:r>
              <a:rPr lang="fr-FR" sz="2800" dirty="0" smtClean="0"/>
              <a:t>1965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carte à puce (</a:t>
            </a:r>
            <a:r>
              <a:rPr lang="fr-FR" dirty="0" err="1" smtClean="0"/>
              <a:t>Chipkarte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smtClean="0"/>
              <a:t>en 1968</a:t>
            </a:r>
            <a:endParaRPr lang="de-DE" dirty="0"/>
          </a:p>
        </p:txBody>
      </p:sp>
      <p:pic>
        <p:nvPicPr>
          <p:cNvPr id="4" name="Picture 5" descr="puce-axal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577005" cy="292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573769" cy="29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ésultat de recherche d'images pour &quot;Playmobil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6341"/>
            <a:ext cx="4000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5" y="7369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Hans Beck, </a:t>
            </a:r>
          </a:p>
          <a:p>
            <a:r>
              <a:rPr lang="fr-FR" sz="2800" dirty="0" smtClean="0"/>
              <a:t>1974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Invention de l’imprimerie par Gutenberg en 1448</a:t>
            </a:r>
            <a:endParaRPr lang="de-DE" dirty="0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5853"/>
            <a:ext cx="7056784" cy="43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225" y="548680"/>
            <a:ext cx="5756176" cy="1542033"/>
          </a:xfrm>
        </p:spPr>
        <p:txBody>
          <a:bodyPr/>
          <a:lstStyle/>
          <a:p>
            <a:r>
              <a:rPr lang="fr-FR" dirty="0" smtClean="0"/>
              <a:t>DIDDL </a:t>
            </a:r>
            <a:r>
              <a:rPr lang="fr-FR" dirty="0" smtClean="0"/>
              <a:t>par </a:t>
            </a:r>
            <a:r>
              <a:rPr lang="fr-FR" dirty="0"/>
              <a:t>Dieter </a:t>
            </a:r>
            <a:r>
              <a:rPr lang="fr-FR" dirty="0" err="1" smtClean="0"/>
              <a:t>Goletz</a:t>
            </a:r>
            <a:r>
              <a:rPr lang="fr-FR" dirty="0" smtClean="0"/>
              <a:t> en 1990</a:t>
            </a:r>
            <a:endParaRPr lang="de-DE" dirty="0"/>
          </a:p>
        </p:txBody>
      </p:sp>
      <p:pic>
        <p:nvPicPr>
          <p:cNvPr id="10242" name="Picture 2" descr="d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881090" cy="37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oméopathie</a:t>
            </a:r>
            <a:r>
              <a:rPr lang="fr-FR" dirty="0" smtClean="0"/>
              <a:t> en 1797</a:t>
            </a:r>
            <a:endParaRPr lang="de-DE" dirty="0"/>
          </a:p>
        </p:txBody>
      </p:sp>
      <p:pic>
        <p:nvPicPr>
          <p:cNvPr id="4" name="Picture 6" descr="homeopathie_th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506955" cy="41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6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fr-FR" dirty="0" smtClean="0"/>
              <a:t>GLÜHBIRNE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683189" y="184482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Heinrich </a:t>
            </a:r>
            <a:r>
              <a:rPr lang="fr-FR" sz="2800" dirty="0" err="1" smtClean="0"/>
              <a:t>Goebel</a:t>
            </a:r>
            <a:r>
              <a:rPr lang="fr-FR" sz="2800" dirty="0" smtClean="0"/>
              <a:t>, </a:t>
            </a:r>
          </a:p>
          <a:p>
            <a:r>
              <a:rPr lang="fr-FR" sz="2800" dirty="0" smtClean="0"/>
              <a:t>1854</a:t>
            </a:r>
            <a:endParaRPr lang="de-DE" sz="2800" dirty="0"/>
          </a:p>
        </p:txBody>
      </p:sp>
      <p:pic>
        <p:nvPicPr>
          <p:cNvPr id="1126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71" y="2197116"/>
            <a:ext cx="3412510" cy="34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Jean en 1855, par Levi Strauss émigré aux Etats-Unis</a:t>
            </a:r>
            <a:endParaRPr lang="de-DE" dirty="0"/>
          </a:p>
        </p:txBody>
      </p:sp>
      <p:pic>
        <p:nvPicPr>
          <p:cNvPr id="4" name="Picture 6" descr="9852621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13711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441971"/>
            <a:ext cx="59721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3145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1883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634973" cy="34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95616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Robert Bosch, </a:t>
            </a:r>
          </a:p>
          <a:p>
            <a:r>
              <a:rPr lang="fr-FR" sz="2800" dirty="0" smtClean="0"/>
              <a:t>1886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r>
              <a:rPr lang="fr-FR" dirty="0" smtClean="0"/>
              <a:t>Le moteur Diesel en 1890</a:t>
            </a:r>
            <a:endParaRPr lang="de-DE" dirty="0"/>
          </a:p>
        </p:txBody>
      </p:sp>
      <p:pic>
        <p:nvPicPr>
          <p:cNvPr id="4" name="Picture 6" descr="dies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08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5472608" cy="125400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FERNSEHER, Max </a:t>
            </a:r>
            <a:r>
              <a:rPr lang="fr-FR" dirty="0" err="1" smtClean="0"/>
              <a:t>Dieckman</a:t>
            </a:r>
            <a:r>
              <a:rPr lang="fr-FR" dirty="0" smtClean="0"/>
              <a:t>, 1906 </a:t>
            </a:r>
            <a:endParaRPr lang="de-DE" dirty="0"/>
          </a:p>
        </p:txBody>
      </p: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466250" cy="34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104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L’Allemagne est un pays de découvertes et d’inventions …</vt:lpstr>
      <vt:lpstr>Invention de l’imprimerie par Gutenberg en 1448</vt:lpstr>
      <vt:lpstr>L’oméopathie en 1797</vt:lpstr>
      <vt:lpstr>GLÜHBIRNE</vt:lpstr>
      <vt:lpstr>Le Jean en 1855, par Levi Strauss émigré aux Etats-Unis</vt:lpstr>
      <vt:lpstr>PowerPoint Presentation</vt:lpstr>
      <vt:lpstr>PowerPoint Presentation</vt:lpstr>
      <vt:lpstr>Le moteur Diesel en 1890</vt:lpstr>
      <vt:lpstr>FERNSEHER, Max Dieckman, 1906 </vt:lpstr>
      <vt:lpstr>PowerPoint Presentation</vt:lpstr>
      <vt:lpstr>PowerPoint Presentation</vt:lpstr>
      <vt:lpstr>L’hélicoptère par Heinrich Focke en 1936</vt:lpstr>
      <vt:lpstr>PowerPoint Presentation</vt:lpstr>
      <vt:lpstr>PowerPoint Presentation</vt:lpstr>
      <vt:lpstr>PowerPoint Presentation</vt:lpstr>
      <vt:lpstr>La cheville par Artur Fischer en 1949</vt:lpstr>
      <vt:lpstr>PowerPoint Presentation</vt:lpstr>
      <vt:lpstr>La carte à puce (Chipkarte)  en 1968</vt:lpstr>
      <vt:lpstr>PowerPoint Presentation</vt:lpstr>
      <vt:lpstr>DIDDL par Dieter Goletz en 1990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julie</cp:lastModifiedBy>
  <cp:revision>22</cp:revision>
  <dcterms:created xsi:type="dcterms:W3CDTF">2017-01-22T15:15:11Z</dcterms:created>
  <dcterms:modified xsi:type="dcterms:W3CDTF">2018-01-16T05:20:55Z</dcterms:modified>
</cp:coreProperties>
</file>