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9DF485-1DF0-5341-9B46-8B2B17FEB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9557" y="134491"/>
            <a:ext cx="5222400" cy="51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8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23DB3E6D-2AD1-0E49-963F-E4B7028AA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001" y="164637"/>
            <a:ext cx="2643601" cy="26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2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76118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412776"/>
            <a:ext cx="12192000" cy="544642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37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19589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02062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8EA4463B-84D0-EC4C-A81F-2D75E03D7B3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31371" y="144000"/>
            <a:ext cx="912000" cy="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0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 Service en ligne orientation</a:t>
            </a:r>
            <a:endParaRPr lang="fr-FR" dirty="0"/>
          </a:p>
          <a:p>
            <a:pPr lvl="1"/>
            <a:r>
              <a:rPr lang="fr-FR" sz="3733" b="1" dirty="0"/>
              <a:t>Les 4 étapes à suivre en ligne pour demander une voie d’orientation après la 3</a:t>
            </a:r>
            <a:r>
              <a:rPr lang="fr-FR" sz="3733" b="1" baseline="30000" dirty="0"/>
              <a:t>e</a:t>
            </a:r>
            <a:r>
              <a:rPr lang="fr-FR" sz="3733" b="1" dirty="0"/>
              <a:t> </a:t>
            </a:r>
            <a:endParaRPr lang="fr-FR" sz="3733" b="1" baseline="30000" dirty="0"/>
          </a:p>
          <a:p>
            <a:pPr lvl="1"/>
            <a:endParaRPr lang="fr-FR" sz="3733" b="1" baseline="30000" dirty="0"/>
          </a:p>
          <a:p>
            <a:pPr lvl="1"/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1219170"/>
            <a:r>
              <a:rPr lang="fr-FR" cap="all" dirty="0">
                <a:solidFill>
                  <a:srgbClr val="000000"/>
                </a:solidFill>
                <a:latin typeface="Arial"/>
              </a:rPr>
              <a:t>2021-2022</a:t>
            </a:r>
          </a:p>
        </p:txBody>
      </p:sp>
    </p:spTree>
    <p:extLst>
      <p:ext uri="{BB962C8B-B14F-4D97-AF65-F5344CB8AC3E}">
        <p14:creationId xmlns:p14="http://schemas.microsoft.com/office/powerpoint/2010/main" val="11652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3. Validation des intentions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30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91" y="1280270"/>
            <a:ext cx="9307224" cy="2657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43335" y="3857104"/>
            <a:ext cx="3837720" cy="18415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récapitulatif des intentions d’orientation saisies est affiché et doit être validé pour être enregistré</a:t>
            </a:r>
          </a:p>
        </p:txBody>
      </p:sp>
    </p:spTree>
    <p:extLst>
      <p:ext uri="{BB962C8B-B14F-4D97-AF65-F5344CB8AC3E}">
        <p14:creationId xmlns:p14="http://schemas.microsoft.com/office/powerpoint/2010/main" val="22082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36" y="1116855"/>
            <a:ext cx="9364382" cy="2924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824622" y="4496696"/>
            <a:ext cx="5231934" cy="1261361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Un courriel </a:t>
            </a:r>
            <a:r>
              <a:rPr lang="fr-FR" b="1" dirty="0">
                <a:solidFill>
                  <a:schemeClr val="tx1"/>
                </a:solidFill>
              </a:rPr>
              <a:t>avec le récapitulatif des intentions d’orientation saisies est transmis à chaque représentant </a:t>
            </a:r>
            <a:r>
              <a:rPr lang="fr-FR" b="1" dirty="0" smtClean="0">
                <a:solidFill>
                  <a:schemeClr val="tx1"/>
                </a:solidFill>
              </a:rPr>
              <a:t>légal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9289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80000" y="84404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4. </a:t>
            </a:r>
            <a:r>
              <a:rPr lang="fr-FR" dirty="0"/>
              <a:t>Consultation et accusé de réception de l’avis provisoire du conseil de classe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41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06" y="174493"/>
            <a:ext cx="9669224" cy="4572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37750" y="4747131"/>
            <a:ext cx="4515556" cy="1471890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L’accusé de réception des avis du conseil de classe pourra être effectué indifféremment par l’un ou l’autre des représentants légaux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69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256063" y="722743"/>
            <a:ext cx="11232000" cy="5395200"/>
          </a:xfrm>
        </p:spPr>
        <p:txBody>
          <a:bodyPr/>
          <a:lstStyle/>
          <a:p>
            <a:r>
              <a:rPr lang="fr-FR" dirty="0" smtClean="0"/>
              <a:t>Connexion au service en ligne Orientation dans le portail Scolarité Services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2133" dirty="0"/>
              <a:t>compatible avec tous types de supports, tablettes, smartphones, ordinateurs</a:t>
            </a:r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749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534450" y="353292"/>
            <a:ext cx="9102020" cy="603150"/>
          </a:xfrm>
        </p:spPr>
        <p:txBody>
          <a:bodyPr/>
          <a:lstStyle/>
          <a:p>
            <a:r>
              <a:rPr lang="fr-FR" sz="2000" dirty="0"/>
              <a:t>Connexion au portail Scolarité s</a:t>
            </a:r>
            <a:r>
              <a:rPr lang="fr-FR" sz="2000" dirty="0" smtClean="0"/>
              <a:t>ervices </a:t>
            </a:r>
            <a:r>
              <a:rPr lang="fr-FR" sz="2000" dirty="0"/>
              <a:t>avec mon compte </a:t>
            </a:r>
            <a:r>
              <a:rPr lang="fr-FR" sz="2000" dirty="0" err="1"/>
              <a:t>Educonnect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3558" r="1333" b="13446"/>
          <a:stretch/>
        </p:blipFill>
        <p:spPr>
          <a:xfrm>
            <a:off x="1338892" y="1092692"/>
            <a:ext cx="9493136" cy="3557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405191" y="4875633"/>
            <a:ext cx="8882919" cy="159173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endParaRPr lang="fr-FR" b="1" dirty="0" smtClean="0">
              <a:solidFill>
                <a:srgbClr val="000000"/>
              </a:solidFill>
            </a:endParaRPr>
          </a:p>
          <a:p>
            <a:pPr defTabSz="1219170"/>
            <a:r>
              <a:rPr lang="fr-FR" b="1" dirty="0" smtClean="0">
                <a:solidFill>
                  <a:srgbClr val="000000"/>
                </a:solidFill>
              </a:rPr>
              <a:t>le </a:t>
            </a:r>
            <a:r>
              <a:rPr lang="fr-FR" b="1" dirty="0">
                <a:solidFill>
                  <a:srgbClr val="000000"/>
                </a:solidFill>
              </a:rPr>
              <a:t>compte d’un représentant légal </a:t>
            </a:r>
            <a:r>
              <a:rPr lang="fr-FR" dirty="0">
                <a:solidFill>
                  <a:srgbClr val="000000"/>
                </a:solidFill>
              </a:rPr>
              <a:t>permet de saisir les intentions d’orientation et d’accuser réception de l’avis donné par le conseil de classe </a:t>
            </a:r>
            <a:r>
              <a:rPr lang="fr-FR" dirty="0" smtClean="0">
                <a:solidFill>
                  <a:srgbClr val="000000"/>
                </a:solidFill>
              </a:rPr>
              <a:t>;</a:t>
            </a:r>
          </a:p>
          <a:p>
            <a:pPr defTabSz="1219170"/>
            <a:endParaRPr lang="fr-FR" dirty="0">
              <a:solidFill>
                <a:srgbClr val="000000"/>
              </a:solidFill>
            </a:endParaRPr>
          </a:p>
          <a:p>
            <a:pPr defTabSz="1219170"/>
            <a:r>
              <a:rPr lang="fr-FR" b="1" dirty="0">
                <a:solidFill>
                  <a:srgbClr val="000000"/>
                </a:solidFill>
              </a:rPr>
              <a:t>le compte d’un élève </a:t>
            </a:r>
            <a:r>
              <a:rPr lang="fr-FR" dirty="0">
                <a:solidFill>
                  <a:srgbClr val="000000"/>
                </a:solidFill>
              </a:rPr>
              <a:t>permet uniquement de consulter les saisies effectuées par le représentant légal.</a:t>
            </a:r>
          </a:p>
          <a:p>
            <a:pPr defTabSz="1219170"/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335361" y="4888230"/>
            <a:ext cx="11521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/>
            <a:endParaRPr lang="fr-FR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38"/>
          <a:stretch/>
        </p:blipFill>
        <p:spPr>
          <a:xfrm>
            <a:off x="2686484" y="446619"/>
            <a:ext cx="9297698" cy="5821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38067" y="3808521"/>
            <a:ext cx="4886189" cy="123730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Accès avec </a:t>
            </a:r>
            <a:r>
              <a:rPr lang="fr-FR" b="1" dirty="0">
                <a:solidFill>
                  <a:schemeClr val="tx1"/>
                </a:solidFill>
              </a:rPr>
              <a:t>l’identifiant et le mot de passe de </a:t>
            </a:r>
            <a:r>
              <a:rPr lang="fr-FR" b="1" dirty="0" smtClean="0">
                <a:solidFill>
                  <a:schemeClr val="tx1"/>
                </a:solidFill>
              </a:rPr>
              <a:t>mon compte parent </a:t>
            </a:r>
            <a:r>
              <a:rPr lang="fr-FR" b="1" dirty="0">
                <a:solidFill>
                  <a:schemeClr val="tx1"/>
                </a:solidFill>
              </a:rPr>
              <a:t>transmis par le chef d’établissement</a:t>
            </a:r>
            <a:r>
              <a:rPr lang="fr-FR" sz="1600" b="1" dirty="0">
                <a:solidFill>
                  <a:schemeClr val="tx1"/>
                </a:solidFill>
              </a:rPr>
              <a:t/>
            </a:r>
            <a:br>
              <a:rPr lang="fr-FR" sz="1600" b="1" dirty="0">
                <a:solidFill>
                  <a:schemeClr val="tx1"/>
                </a:solidFill>
              </a:rPr>
            </a:b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31" y="393509"/>
            <a:ext cx="10478962" cy="5915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827212" y="789709"/>
            <a:ext cx="5109865" cy="168748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Sur la page d’accueil de Scolarité services je clique sur Orientation à partir de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23586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i="1" dirty="0" smtClean="0"/>
              <a:t>2. </a:t>
            </a:r>
            <a:r>
              <a:rPr lang="fr-FR" dirty="0" smtClean="0"/>
              <a:t>Saisie </a:t>
            </a:r>
            <a:r>
              <a:rPr lang="fr-FR" dirty="0"/>
              <a:t>des intentions d’orientation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53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53" y="67489"/>
            <a:ext cx="9507277" cy="6306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45581" y="3574535"/>
            <a:ext cx="3804745" cy="2131609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Un calendrier et une présentation de chaque phase permet de se repérer </a:t>
            </a:r>
            <a:r>
              <a:rPr lang="fr-FR" b="1" dirty="0" smtClean="0">
                <a:solidFill>
                  <a:schemeClr val="tx1"/>
                </a:solidFill>
              </a:rPr>
              <a:t>dans les différentes </a:t>
            </a:r>
            <a:r>
              <a:rPr lang="fr-FR" b="1" dirty="0">
                <a:solidFill>
                  <a:schemeClr val="tx1"/>
                </a:solidFill>
              </a:rPr>
              <a:t>étapes avant de saisir les intentions d’orientation</a:t>
            </a:r>
          </a:p>
        </p:txBody>
      </p:sp>
    </p:spTree>
    <p:extLst>
      <p:ext uri="{BB962C8B-B14F-4D97-AF65-F5344CB8AC3E}">
        <p14:creationId xmlns:p14="http://schemas.microsoft.com/office/powerpoint/2010/main" val="22327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"/>
          <a:stretch/>
        </p:blipFill>
        <p:spPr>
          <a:xfrm>
            <a:off x="2720279" y="822243"/>
            <a:ext cx="9225109" cy="5296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74080" y="3320935"/>
            <a:ext cx="4248044" cy="1812799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bouton « + Ajouter une intention » ouvre une pop-up qui permet la sélection d’une voie </a:t>
            </a:r>
            <a:r>
              <a:rPr lang="fr-FR" b="1" dirty="0" smtClean="0">
                <a:solidFill>
                  <a:schemeClr val="tx1"/>
                </a:solidFill>
              </a:rPr>
              <a:t>d’orientation, les intentions doivent être validées pour être enregistrées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68" y="1354444"/>
            <a:ext cx="5925377" cy="3505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33783" y="2261061"/>
            <a:ext cx="4919119" cy="21487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La sélection d’une voie se fait dans l’ordre de préférence, il est possible de les modifier jusqu’à la fermeture du service en ligne Orientation à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36721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229</Words>
  <Application>Microsoft Office PowerPoint</Application>
  <PresentationFormat>Grand écran</PresentationFormat>
  <Paragraphs>20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Arial</vt:lpstr>
      <vt:lpstr>MINISTÈRIEL</vt:lpstr>
      <vt:lpstr>Présentation PowerPoint</vt:lpstr>
      <vt:lpstr>Connexion au service en ligne Orientation dans le portail Scolarité Services  compatible avec tous types de supports, tablettes, smartphones, ordinateurs </vt:lpstr>
      <vt:lpstr>Connexion au portail Scolarité services avec mon compte Educonnect </vt:lpstr>
      <vt:lpstr>Présentation PowerPoint</vt:lpstr>
      <vt:lpstr>Présentation PowerPoint</vt:lpstr>
      <vt:lpstr>2. Saisie des intentions d’orientation </vt:lpstr>
      <vt:lpstr>Présentation PowerPoint</vt:lpstr>
      <vt:lpstr>Présentation PowerPoint</vt:lpstr>
      <vt:lpstr>Présentation PowerPoint</vt:lpstr>
      <vt:lpstr>3. Validation des intentions</vt:lpstr>
      <vt:lpstr>Présentation PowerPoint</vt:lpstr>
      <vt:lpstr>Présentation PowerPoint</vt:lpstr>
      <vt:lpstr>4. Consultation et accusé de réception de l’avis provisoire du conseil de classe  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GERALDINE DEMONT</dc:creator>
  <cp:lastModifiedBy>principal</cp:lastModifiedBy>
  <cp:revision>13</cp:revision>
  <dcterms:created xsi:type="dcterms:W3CDTF">2021-11-29T12:40:15Z</dcterms:created>
  <dcterms:modified xsi:type="dcterms:W3CDTF">2022-03-11T09:36:20Z</dcterms:modified>
</cp:coreProperties>
</file>