
<file path=[Content_Types].xml><?xml version="1.0" encoding="utf-8"?>
<Types xmlns="http://schemas.openxmlformats.org/package/2006/content-types">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docProps/custom.xml" ContentType="application/vnd.openxmlformats-officedocument.custom-properti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r:id="rId1"/>
    <p:sldMasterId r:id="rId2"/>
  </p:sldMasterIdLst>
  <p:sldIdLst>
    <p:sldId id="256" r:id="rId3"/>
    <p:sldId id="257" r:id="rId4"/>
    <p:sldId id="258" r:id="rId5"/>
    <p:sldId id="259" r:id="rId6"/>
    <p:sldId id="260" r:id="rId7"/>
    <p:sldId id="261" r:id="rId8"/>
    <p:sldId id="271" r:id="rId9"/>
    <p:sldId id="262" r:id="rId10"/>
    <p:sldId id="263" r:id="rId11"/>
    <p:sldId id="264" r:id="rId12"/>
    <p:sldId id="265" r:id="rId13"/>
    <p:sldId id="266" r:id="rId14"/>
    <p:sldId id="267" r:id="rId15"/>
    <p:sldId id="268" r:id="rId16"/>
    <p:sldId id="269" r:id="rId17"/>
    <p:sldId id="270" r:id="rId18"/>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p:cViewPr varScale="1">
        <p:scale>
          <a:sx n="87" d="100"/>
          <a:sy n="87" d="100"/>
        </p:scale>
        <p:origin x="-128" y="-2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3" name="PlaceHolder 5"/>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8" name="PlaceHolder 5"/>
          <p:cNvSpPr>
            <a:spLocks noGrp="1"/>
          </p:cNvSpPr>
          <p:nvPr>
            <p:ph type="body"/>
          </p:nvPr>
        </p:nvSpPr>
        <p:spPr>
          <a:xfrm>
            <a:off x="794916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40" name="PlaceHolder 7"/>
          <p:cNvSpPr>
            <a:spLocks noGrp="1"/>
          </p:cNvSpPr>
          <p:nvPr>
            <p:ph type="body"/>
          </p:nvPr>
        </p:nvSpPr>
        <p:spPr>
          <a:xfrm>
            <a:off x="83808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7" name="PlaceHolder 3"/>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8" name="PlaceHolder 4"/>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3"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4" name="PlaceHolder 5"/>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9" name="PlaceHolder 5"/>
          <p:cNvSpPr>
            <a:spLocks noGrp="1"/>
          </p:cNvSpPr>
          <p:nvPr>
            <p:ph type="body"/>
          </p:nvPr>
        </p:nvSpPr>
        <p:spPr>
          <a:xfrm>
            <a:off x="794916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1" name="PlaceHolder 7"/>
          <p:cNvSpPr>
            <a:spLocks noGrp="1"/>
          </p:cNvSpPr>
          <p:nvPr>
            <p:ph type="body"/>
          </p:nvPr>
        </p:nvSpPr>
        <p:spPr>
          <a:xfrm>
            <a:off x="83808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6" name="PlaceHolder 3"/>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7" name="PlaceHolder 4"/>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lstStyle/>
          <a:p>
            <a:endParaRPr lang="fr-FR"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fr-FR" sz="6000" b="0" strike="noStrike" spc="-1">
                <a:solidFill>
                  <a:srgbClr val="000000"/>
                </a:solidFill>
                <a:latin typeface="Calibri Light"/>
              </a:rPr>
              <a:t>Modifiez le style du titre</a:t>
            </a:r>
            <a:endParaRPr lang="fr-FR"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lstStyle/>
          <a:p>
            <a:pPr>
              <a:lnSpc>
                <a:spcPct val="100000"/>
              </a:lnSpc>
            </a:pPr>
            <a:fld id="{7B139AB3-E459-48F0-BEBA-E6C57CD780DA}" type="datetime">
              <a:rPr lang="fr-FR" sz="1200" b="0" strike="noStrike" spc="-1">
                <a:solidFill>
                  <a:srgbClr val="8B8B8B"/>
                </a:solidFill>
                <a:latin typeface="Calibri"/>
              </a:rPr>
              <a:pPr>
                <a:lnSpc>
                  <a:spcPct val="100000"/>
                </a:lnSpc>
              </a:pPr>
              <a:t>9/06/21</a:t>
            </a:fld>
            <a:endParaRPr lang="fr-FR"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lstStyle/>
          <a:p>
            <a:endParaRPr lang="fr-FR"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8C1BCB8F-8A5F-45B4-994B-270340B9857A}" type="slidenum">
              <a:rPr lang="fr-FR" sz="1200" b="0" strike="noStrike" spc="-1">
                <a:solidFill>
                  <a:srgbClr val="8B8B8B"/>
                </a:solidFill>
                <a:latin typeface="Calibri"/>
              </a:rPr>
              <a:pPr algn="r">
                <a:lnSpc>
                  <a:spcPct val="100000"/>
                </a:lnSpc>
              </a:pPr>
              <a:t>‹#›</a:t>
            </a:fld>
            <a:endParaRPr lang="fr-FR"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fr-FR" sz="4400" b="0" strike="noStrike" spc="-1">
                <a:solidFill>
                  <a:srgbClr val="000000"/>
                </a:solidFill>
                <a:latin typeface="Calibri Light"/>
              </a:rPr>
              <a:t>Modifiez le style du titre</a:t>
            </a:r>
            <a:endParaRPr lang="fr-FR"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lstStyle/>
          <a:p>
            <a:pPr marL="228600" indent="-228240">
              <a:lnSpc>
                <a:spcPct val="100000"/>
              </a:lnSpc>
              <a:spcBef>
                <a:spcPts val="1001"/>
              </a:spcBef>
              <a:buClr>
                <a:srgbClr val="000000"/>
              </a:buClr>
              <a:buFont typeface="Arial"/>
              <a:buChar char="•"/>
            </a:pPr>
            <a:r>
              <a:rPr lang="fr-FR" sz="2800" b="0" strike="noStrike" spc="-1">
                <a:solidFill>
                  <a:srgbClr val="000000"/>
                </a:solidFill>
                <a:latin typeface="Calibri"/>
              </a:rPr>
              <a:t>Cliquez pour modifier les styles du texte du masque</a:t>
            </a:r>
          </a:p>
          <a:p>
            <a:pPr marL="685800" lvl="1" indent="-228240">
              <a:lnSpc>
                <a:spcPct val="100000"/>
              </a:lnSpc>
              <a:spcBef>
                <a:spcPts val="499"/>
              </a:spcBef>
              <a:buClr>
                <a:srgbClr val="000000"/>
              </a:buClr>
              <a:buFont typeface="Arial"/>
              <a:buChar char="•"/>
            </a:pPr>
            <a:r>
              <a:rPr lang="fr-FR" sz="2400" b="0" strike="noStrike" spc="-1">
                <a:solidFill>
                  <a:srgbClr val="000000"/>
                </a:solidFill>
                <a:latin typeface="Calibri"/>
              </a:rPr>
              <a:t>Deuxième niveau</a:t>
            </a:r>
          </a:p>
          <a:p>
            <a:pPr marL="1143000" lvl="2" indent="-228240">
              <a:lnSpc>
                <a:spcPct val="100000"/>
              </a:lnSpc>
              <a:spcBef>
                <a:spcPts val="499"/>
              </a:spcBef>
              <a:buClr>
                <a:srgbClr val="000000"/>
              </a:buClr>
              <a:buFont typeface="Arial"/>
              <a:buChar char="•"/>
            </a:pPr>
            <a:r>
              <a:rPr lang="fr-FR" sz="2000" b="0" strike="noStrike" spc="-1">
                <a:solidFill>
                  <a:srgbClr val="000000"/>
                </a:solidFill>
                <a:latin typeface="Calibri"/>
              </a:rPr>
              <a:t>Troisième niveau</a:t>
            </a:r>
          </a:p>
          <a:p>
            <a:pPr marL="1600200" lvl="3" indent="-228240">
              <a:lnSpc>
                <a:spcPct val="100000"/>
              </a:lnSpc>
              <a:spcBef>
                <a:spcPts val="499"/>
              </a:spcBef>
              <a:buClr>
                <a:srgbClr val="000000"/>
              </a:buClr>
              <a:buFont typeface="Arial"/>
              <a:buChar char="•"/>
            </a:pPr>
            <a:r>
              <a:rPr lang="fr-FR" sz="1800" b="0" strike="noStrike" spc="-1">
                <a:solidFill>
                  <a:srgbClr val="000000"/>
                </a:solidFill>
                <a:latin typeface="Calibri"/>
              </a:rPr>
              <a:t>Quatrième niveau</a:t>
            </a:r>
          </a:p>
          <a:p>
            <a:pPr marL="2057400" lvl="4" indent="-228240">
              <a:lnSpc>
                <a:spcPct val="100000"/>
              </a:lnSpc>
              <a:spcBef>
                <a:spcPts val="499"/>
              </a:spcBef>
              <a:buClr>
                <a:srgbClr val="000000"/>
              </a:buClr>
              <a:buFont typeface="Arial"/>
              <a:buChar char="•"/>
            </a:pPr>
            <a:r>
              <a:rPr lang="fr-FR" sz="1800" b="0" strike="noStrike" spc="-1">
                <a:solidFill>
                  <a:srgbClr val="000000"/>
                </a:solidFill>
                <a:latin typeface="Calibri"/>
              </a:rPr>
              <a:t>Cinquième niveau</a:t>
            </a:r>
          </a:p>
        </p:txBody>
      </p:sp>
      <p:sp>
        <p:nvSpPr>
          <p:cNvPr id="43" name="PlaceHolder 3"/>
          <p:cNvSpPr>
            <a:spLocks noGrp="1"/>
          </p:cNvSpPr>
          <p:nvPr>
            <p:ph type="dt"/>
          </p:nvPr>
        </p:nvSpPr>
        <p:spPr>
          <a:xfrm>
            <a:off x="838080" y="6356520"/>
            <a:ext cx="2742840" cy="364680"/>
          </a:xfrm>
          <a:prstGeom prst="rect">
            <a:avLst/>
          </a:prstGeom>
        </p:spPr>
        <p:txBody>
          <a:bodyPr anchor="ctr"/>
          <a:lstStyle/>
          <a:p>
            <a:pPr>
              <a:lnSpc>
                <a:spcPct val="100000"/>
              </a:lnSpc>
            </a:pPr>
            <a:fld id="{900AFD92-8D72-4CAC-B640-41FDAF4237EC}" type="datetime">
              <a:rPr lang="fr-FR" sz="1200" b="0" strike="noStrike" spc="-1">
                <a:solidFill>
                  <a:srgbClr val="8B8B8B"/>
                </a:solidFill>
                <a:latin typeface="Calibri"/>
              </a:rPr>
              <a:pPr>
                <a:lnSpc>
                  <a:spcPct val="100000"/>
                </a:lnSpc>
              </a:pPr>
              <a:t>9/06/21</a:t>
            </a:fld>
            <a:endParaRPr lang="fr-FR"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lstStyle/>
          <a:p>
            <a:endParaRPr lang="fr-FR"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lstStyle/>
          <a:p>
            <a:pPr algn="r">
              <a:lnSpc>
                <a:spcPct val="100000"/>
              </a:lnSpc>
            </a:pPr>
            <a:fld id="{226A2C7F-98BC-40C5-A5C9-BAE6A39B6748}" type="slidenum">
              <a:rPr lang="fr-FR" sz="1200" b="0" strike="noStrike" spc="-1">
                <a:solidFill>
                  <a:srgbClr val="8B8B8B"/>
                </a:solidFill>
                <a:latin typeface="Calibri"/>
              </a:rPr>
              <a:pPr algn="r">
                <a:lnSpc>
                  <a:spcPct val="100000"/>
                </a:lnSpc>
              </a:pPr>
              <a:t>‹#›</a:t>
            </a:fld>
            <a:endParaRPr lang="fr-F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 name="TextShape 1"/>
          <p:cNvSpPr txBox="1"/>
          <p:nvPr/>
        </p:nvSpPr>
        <p:spPr>
          <a:xfrm>
            <a:off x="1523880" y="1122480"/>
            <a:ext cx="9143640" cy="2387160"/>
          </a:xfrm>
          <a:prstGeom prst="rect">
            <a:avLst/>
          </a:prstGeom>
          <a:noFill/>
          <a:ln>
            <a:noFill/>
          </a:ln>
        </p:spPr>
        <p:txBody>
          <a:bodyPr anchor="b"/>
          <a:lstStyle/>
          <a:p>
            <a:pPr algn="ctr">
              <a:lnSpc>
                <a:spcPct val="100000"/>
              </a:lnSpc>
            </a:pPr>
            <a:r>
              <a:rPr lang="fr-FR" sz="6000" b="0" strike="noStrike" spc="-1" dirty="0">
                <a:solidFill>
                  <a:srgbClr val="000000"/>
                </a:solidFill>
                <a:latin typeface="Bahnschrift Light"/>
                <a:ea typeface="SimSun-ExtB"/>
              </a:rPr>
              <a:t>« MI COLEGIO IDEAL »</a:t>
            </a:r>
            <a:endParaRPr lang="fr-FR" sz="6000" b="0" strike="noStrike" spc="-1" dirty="0">
              <a:solidFill>
                <a:srgbClr val="000000"/>
              </a:solidFill>
              <a:latin typeface="Calibri"/>
            </a:endParaRPr>
          </a:p>
        </p:txBody>
      </p:sp>
      <p:sp>
        <p:nvSpPr>
          <p:cNvPr id="83" name="TextShape 2"/>
          <p:cNvSpPr txBox="1"/>
          <p:nvPr/>
        </p:nvSpPr>
        <p:spPr>
          <a:xfrm>
            <a:off x="1523880" y="3602160"/>
            <a:ext cx="9143640" cy="1655280"/>
          </a:xfrm>
          <a:prstGeom prst="rect">
            <a:avLst/>
          </a:prstGeom>
          <a:noFill/>
          <a:ln>
            <a:noFill/>
          </a:ln>
        </p:spPr>
        <p:txBody>
          <a:bodyPr/>
          <a:lstStyle/>
          <a:p>
            <a:pPr algn="ctr">
              <a:lnSpc>
                <a:spcPct val="100000"/>
              </a:lnSpc>
              <a:spcBef>
                <a:spcPts val="1001"/>
              </a:spcBef>
            </a:pPr>
            <a:r>
              <a:rPr lang="fr-FR" sz="2400" spc="-1" dirty="0">
                <a:solidFill>
                  <a:srgbClr val="00B050"/>
                </a:solidFill>
                <a:latin typeface="Segoe Print"/>
              </a:rPr>
              <a:t>A</a:t>
            </a:r>
            <a:r>
              <a:rPr lang="fr-FR" sz="2400" b="0" strike="noStrike" spc="-1" dirty="0" smtClean="0">
                <a:solidFill>
                  <a:srgbClr val="00B050"/>
                </a:solidFill>
                <a:latin typeface="Segoe Print"/>
              </a:rPr>
              <a:t>gathe</a:t>
            </a:r>
            <a:r>
              <a:rPr lang="fr-FR" sz="2400" b="0" strike="noStrike" spc="-1" dirty="0">
                <a:solidFill>
                  <a:srgbClr val="00B050"/>
                </a:solidFill>
                <a:latin typeface="Segoe Print"/>
              </a:rPr>
              <a:t>,</a:t>
            </a:r>
            <a:r>
              <a:rPr lang="fr-FR" sz="2400" b="0" strike="noStrike" spc="-1" dirty="0" smtClean="0">
                <a:solidFill>
                  <a:srgbClr val="00B050"/>
                </a:solidFill>
                <a:latin typeface="Segoe Print"/>
              </a:rPr>
              <a:t> </a:t>
            </a:r>
            <a:r>
              <a:rPr lang="fr-FR" sz="2400" spc="-1" dirty="0" err="1">
                <a:solidFill>
                  <a:srgbClr val="00B050"/>
                </a:solidFill>
                <a:latin typeface="Segoe Print"/>
              </a:rPr>
              <a:t>S</a:t>
            </a:r>
            <a:r>
              <a:rPr lang="fr-FR" sz="2400" b="0" strike="noStrike" spc="-1" dirty="0" err="1" smtClean="0">
                <a:solidFill>
                  <a:srgbClr val="00B050"/>
                </a:solidFill>
                <a:latin typeface="Segoe Print"/>
              </a:rPr>
              <a:t>évan</a:t>
            </a:r>
            <a:r>
              <a:rPr lang="fr-FR" sz="2400" b="0" strike="noStrike" spc="-1" dirty="0">
                <a:solidFill>
                  <a:srgbClr val="00B050"/>
                </a:solidFill>
                <a:latin typeface="Segoe Print"/>
              </a:rPr>
              <a:t>,</a:t>
            </a:r>
            <a:r>
              <a:rPr lang="fr-FR" sz="2400" b="0" strike="noStrike" spc="-1" dirty="0" smtClean="0">
                <a:solidFill>
                  <a:srgbClr val="00B050"/>
                </a:solidFill>
                <a:latin typeface="Segoe Print"/>
              </a:rPr>
              <a:t> </a:t>
            </a:r>
            <a:r>
              <a:rPr lang="fr-FR" sz="2400" spc="-1" dirty="0">
                <a:solidFill>
                  <a:srgbClr val="00B050"/>
                </a:solidFill>
                <a:latin typeface="Segoe Print"/>
              </a:rPr>
              <a:t>L</a:t>
            </a:r>
            <a:r>
              <a:rPr lang="fr-FR" sz="2400" b="0" strike="noStrike" spc="-1" dirty="0" smtClean="0">
                <a:solidFill>
                  <a:srgbClr val="00B050"/>
                </a:solidFill>
                <a:latin typeface="Segoe Print"/>
              </a:rPr>
              <a:t>orelei y Camélia</a:t>
            </a:r>
            <a:endParaRPr lang="fr-FR" sz="2400" b="0" strike="noStrike" spc="-1" dirty="0">
              <a:solidFill>
                <a:srgbClr val="00B050"/>
              </a:solid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 name="TextShape 1"/>
          <p:cNvSpPr txBox="1"/>
          <p:nvPr/>
        </p:nvSpPr>
        <p:spPr>
          <a:xfrm>
            <a:off x="713880" y="391680"/>
            <a:ext cx="111240" cy="229320"/>
          </a:xfrm>
          <a:prstGeom prst="rect">
            <a:avLst/>
          </a:prstGeom>
          <a:noFill/>
          <a:ln>
            <a:noFill/>
          </a:ln>
        </p:spPr>
        <p:txBody>
          <a:bodyPr anchor="ctr">
            <a:normAutofit fontScale="25000" lnSpcReduction="20000"/>
          </a:bodyPr>
          <a:lstStyle/>
          <a:p>
            <a:pPr>
              <a:lnSpc>
                <a:spcPct val="90000"/>
              </a:lnSpc>
            </a:pPr>
            <a:r>
              <a:rPr lang="fr-FR" sz="4400" b="0" strike="noStrike" spc="-1">
                <a:solidFill>
                  <a:srgbClr val="FFFFFF"/>
                </a:solidFill>
                <a:latin typeface="Calibri Light"/>
              </a:rPr>
              <a:t>h</a:t>
            </a:r>
            <a:endParaRPr lang="fr-FR" sz="4400" b="0" strike="noStrike" spc="-1">
              <a:solidFill>
                <a:srgbClr val="000000"/>
              </a:solidFill>
              <a:latin typeface="Calibri"/>
            </a:endParaRPr>
          </a:p>
        </p:txBody>
      </p:sp>
      <p:pic>
        <p:nvPicPr>
          <p:cNvPr id="99" name="Espace réservé du contenu 3"/>
          <p:cNvPicPr/>
          <p:nvPr/>
        </p:nvPicPr>
        <p:blipFill>
          <a:blip r:embed="rId2"/>
          <a:stretch/>
        </p:blipFill>
        <p:spPr>
          <a:xfrm>
            <a:off x="3267000" y="0"/>
            <a:ext cx="4848480" cy="6857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 name="TextShape 1"/>
          <p:cNvSpPr txBox="1"/>
          <p:nvPr/>
        </p:nvSpPr>
        <p:spPr>
          <a:xfrm>
            <a:off x="838080" y="365040"/>
            <a:ext cx="111240" cy="202680"/>
          </a:xfrm>
          <a:prstGeom prst="rect">
            <a:avLst/>
          </a:prstGeom>
          <a:noFill/>
          <a:ln>
            <a:noFill/>
          </a:ln>
        </p:spPr>
        <p:txBody>
          <a:bodyPr anchor="ctr">
            <a:normAutofit fontScale="25000" lnSpcReduction="20000"/>
          </a:bodyPr>
          <a:lstStyle/>
          <a:p>
            <a:pPr>
              <a:lnSpc>
                <a:spcPct val="90000"/>
              </a:lnSpc>
            </a:pPr>
            <a:r>
              <a:rPr lang="fr-FR" sz="4400" b="0" strike="noStrike" spc="-1">
                <a:solidFill>
                  <a:srgbClr val="FFFFFF"/>
                </a:solidFill>
                <a:latin typeface="Calibri Light"/>
              </a:rPr>
              <a:t>K</a:t>
            </a:r>
            <a:endParaRPr lang="fr-FR" sz="4400" b="0" strike="noStrike" spc="-1">
              <a:solidFill>
                <a:srgbClr val="000000"/>
              </a:solidFill>
              <a:latin typeface="Calibri"/>
            </a:endParaRPr>
          </a:p>
        </p:txBody>
      </p:sp>
      <p:sp>
        <p:nvSpPr>
          <p:cNvPr id="101" name="TextShape 2"/>
          <p:cNvSpPr txBox="1"/>
          <p:nvPr/>
        </p:nvSpPr>
        <p:spPr>
          <a:xfrm>
            <a:off x="838080" y="0"/>
            <a:ext cx="10626480" cy="6858000"/>
          </a:xfrm>
          <a:prstGeom prst="rect">
            <a:avLst/>
          </a:prstGeom>
          <a:noFill/>
          <a:ln>
            <a:noFill/>
          </a:ln>
        </p:spPr>
        <p:txBody>
          <a:bodyPr>
            <a:normAutofit fontScale="92500" lnSpcReduction="10000"/>
          </a:bodyPr>
          <a:lstStyle/>
          <a:p>
            <a:pPr algn="ctr">
              <a:lnSpc>
                <a:spcPct val="100000"/>
              </a:lnSpc>
              <a:spcBef>
                <a:spcPts val="1001"/>
              </a:spcBef>
            </a:pPr>
            <a:r>
              <a:rPr lang="fr-FR" sz="6000" b="0" strike="noStrike" spc="-1" dirty="0">
                <a:solidFill>
                  <a:srgbClr val="00B050"/>
                </a:solidFill>
                <a:latin typeface="Bahnschrift Light Condensed"/>
              </a:rPr>
              <a:t>EL TRANSPORTE</a:t>
            </a:r>
          </a:p>
          <a:p>
            <a:pPr>
              <a:lnSpc>
                <a:spcPct val="100000"/>
              </a:lnSpc>
              <a:spcBef>
                <a:spcPts val="1001"/>
              </a:spcBef>
            </a:pPr>
            <a:r>
              <a:rPr lang="fr-FR" sz="4800" spc="-1" dirty="0" err="1">
                <a:latin typeface="Bahnschrift Light Condensed"/>
              </a:rPr>
              <a:t>Como</a:t>
            </a:r>
            <a:r>
              <a:rPr lang="fr-FR" sz="4800" spc="-1" dirty="0">
                <a:latin typeface="Bahnschrift Light Condensed"/>
              </a:rPr>
              <a:t> la </a:t>
            </a:r>
            <a:r>
              <a:rPr lang="fr-FR" sz="4800" spc="-1" dirty="0" err="1">
                <a:latin typeface="Bahnschrift Light Condensed"/>
              </a:rPr>
              <a:t>escuela</a:t>
            </a:r>
            <a:r>
              <a:rPr lang="fr-FR" sz="4800" spc="-1" dirty="0">
                <a:latin typeface="Bahnschrift Light Condensed"/>
              </a:rPr>
              <a:t> </a:t>
            </a:r>
            <a:r>
              <a:rPr lang="fr-FR" sz="4800" spc="-1" dirty="0" err="1" smtClean="0">
                <a:latin typeface="Bahnschrift Light Condensed"/>
              </a:rPr>
              <a:t>est</a:t>
            </a:r>
            <a:r>
              <a:rPr lang="fr-FR" sz="4800" spc="-1" dirty="0" err="1" smtClean="0">
                <a:latin typeface="Bahnschrift Light Condensed"/>
              </a:rPr>
              <a:t>á</a:t>
            </a:r>
            <a:r>
              <a:rPr lang="fr-FR" sz="4800" spc="-1" dirty="0" smtClean="0">
                <a:latin typeface="Bahnschrift Light Condensed"/>
              </a:rPr>
              <a:t> </a:t>
            </a:r>
            <a:r>
              <a:rPr lang="fr-FR" sz="4800" spc="-1" dirty="0">
                <a:latin typeface="Bahnschrift Light Condensed"/>
              </a:rPr>
              <a:t>en el </a:t>
            </a:r>
            <a:r>
              <a:rPr lang="fr-FR" sz="4800" spc="-1" dirty="0" err="1">
                <a:latin typeface="Bahnschrift Light Condensed"/>
              </a:rPr>
              <a:t>agua</a:t>
            </a:r>
            <a:r>
              <a:rPr lang="fr-FR" sz="4800" spc="-1" dirty="0">
                <a:latin typeface="Bahnschrift Light Condensed"/>
              </a:rPr>
              <a:t>, </a:t>
            </a:r>
            <a:r>
              <a:rPr lang="fr-FR" sz="4800" spc="-1" dirty="0" err="1">
                <a:latin typeface="Bahnschrift Light Condensed"/>
              </a:rPr>
              <a:t>utilizamos</a:t>
            </a:r>
            <a:r>
              <a:rPr lang="fr-FR" sz="4800" spc="-1" dirty="0">
                <a:latin typeface="Bahnschrift Light Condensed"/>
              </a:rPr>
              <a:t> </a:t>
            </a:r>
            <a:r>
              <a:rPr lang="fr-FR" sz="4800" spc="-1" dirty="0" err="1">
                <a:latin typeface="Bahnschrift Light Condensed"/>
              </a:rPr>
              <a:t>veleros</a:t>
            </a:r>
            <a:r>
              <a:rPr lang="fr-FR" sz="4800" spc="-1" dirty="0">
                <a:latin typeface="Bahnschrift Light Condensed"/>
              </a:rPr>
              <a:t> para </a:t>
            </a:r>
            <a:r>
              <a:rPr lang="fr-FR" sz="4800" spc="-1" dirty="0" err="1">
                <a:latin typeface="Bahnschrift Light Condensed"/>
              </a:rPr>
              <a:t>evitar</a:t>
            </a:r>
            <a:r>
              <a:rPr lang="fr-FR" sz="4800" spc="-1" dirty="0">
                <a:latin typeface="Bahnschrift Light Condensed"/>
              </a:rPr>
              <a:t> la </a:t>
            </a:r>
            <a:r>
              <a:rPr lang="fr-FR" sz="4800" spc="-1" dirty="0" err="1" smtClean="0">
                <a:latin typeface="Bahnschrift Light Condensed"/>
              </a:rPr>
              <a:t>contaminaci</a:t>
            </a:r>
            <a:r>
              <a:rPr lang="fr-FR" sz="4800" spc="-1" dirty="0" err="1" smtClean="0">
                <a:latin typeface="Bahnschrift Light Condensed"/>
              </a:rPr>
              <a:t>ó</a:t>
            </a:r>
            <a:r>
              <a:rPr lang="fr-FR" sz="4800" spc="-1" dirty="0" err="1" smtClean="0">
                <a:latin typeface="Bahnschrift Light Condensed"/>
              </a:rPr>
              <a:t>n</a:t>
            </a:r>
            <a:r>
              <a:rPr lang="fr-FR" sz="4800" spc="-1" dirty="0">
                <a:latin typeface="Bahnschrift Light Condensed"/>
              </a:rPr>
              <a:t>. Los </a:t>
            </a:r>
            <a:r>
              <a:rPr lang="fr-FR" sz="4800" spc="-1" dirty="0" err="1">
                <a:latin typeface="Bahnschrift Light Condensed"/>
              </a:rPr>
              <a:t>barcos</a:t>
            </a:r>
            <a:r>
              <a:rPr lang="fr-FR" sz="4800" spc="-1" dirty="0">
                <a:latin typeface="Bahnschrift Light Condensed"/>
              </a:rPr>
              <a:t> </a:t>
            </a:r>
            <a:r>
              <a:rPr lang="fr-FR" sz="4800" spc="-1" dirty="0" err="1" smtClean="0">
                <a:latin typeface="Bahnschrift Light Condensed"/>
              </a:rPr>
              <a:t>dejan</a:t>
            </a:r>
            <a:r>
              <a:rPr lang="fr-FR" sz="4800" spc="-1" dirty="0" smtClean="0">
                <a:latin typeface="Bahnschrift Light Condensed"/>
              </a:rPr>
              <a:t> </a:t>
            </a:r>
            <a:r>
              <a:rPr lang="fr-FR" sz="4800" spc="-1" dirty="0">
                <a:latin typeface="Bahnschrift Light Condensed"/>
              </a:rPr>
              <a:t>a los </a:t>
            </a:r>
            <a:r>
              <a:rPr lang="fr-FR" sz="4800" spc="-1" dirty="0" err="1">
                <a:latin typeface="Bahnschrift Light Condensed"/>
              </a:rPr>
              <a:t>estudiantes</a:t>
            </a:r>
            <a:r>
              <a:rPr lang="fr-FR" sz="4800" spc="-1" dirty="0">
                <a:latin typeface="Bahnschrift Light Condensed"/>
              </a:rPr>
              <a:t> y </a:t>
            </a:r>
            <a:r>
              <a:rPr lang="fr-FR" sz="4800" spc="-1" dirty="0" err="1">
                <a:latin typeface="Bahnschrift Light Condensed"/>
              </a:rPr>
              <a:t>luego</a:t>
            </a:r>
            <a:r>
              <a:rPr lang="fr-FR" sz="4800" spc="-1" dirty="0" smtClean="0">
                <a:latin typeface="Bahnschrift Light Condensed"/>
              </a:rPr>
              <a:t> </a:t>
            </a:r>
            <a:r>
              <a:rPr lang="fr-FR" sz="4800" spc="-1" dirty="0" err="1" smtClean="0">
                <a:latin typeface="Bahnschrift Light Condensed"/>
              </a:rPr>
              <a:t>anclan</a:t>
            </a:r>
            <a:r>
              <a:rPr lang="fr-FR" sz="4800" spc="-1" dirty="0" smtClean="0">
                <a:latin typeface="Bahnschrift Light Condensed"/>
              </a:rPr>
              <a:t> </a:t>
            </a:r>
            <a:r>
              <a:rPr lang="fr-FR" sz="4800" spc="-1" dirty="0">
                <a:latin typeface="Bahnschrift Light Condensed"/>
              </a:rPr>
              <a:t>al </a:t>
            </a:r>
            <a:r>
              <a:rPr lang="fr-FR" sz="4800" spc="-1" dirty="0" err="1">
                <a:latin typeface="Bahnschrift Light Condensed"/>
              </a:rPr>
              <a:t>lado</a:t>
            </a:r>
            <a:r>
              <a:rPr lang="fr-FR" sz="4800" spc="-1" dirty="0">
                <a:latin typeface="Bahnschrift Light Condensed"/>
              </a:rPr>
              <a:t> </a:t>
            </a:r>
            <a:r>
              <a:rPr lang="fr-FR" sz="4800" spc="-1" dirty="0" err="1">
                <a:latin typeface="Bahnschrift Light Condensed"/>
              </a:rPr>
              <a:t>del</a:t>
            </a:r>
            <a:r>
              <a:rPr lang="fr-FR" sz="4800" spc="-1" dirty="0">
                <a:latin typeface="Bahnschrift Light Condensed"/>
              </a:rPr>
              <a:t> </a:t>
            </a:r>
            <a:r>
              <a:rPr lang="fr-FR" sz="4800" spc="-1" dirty="0" err="1">
                <a:latin typeface="Bahnschrift Light Condensed"/>
              </a:rPr>
              <a:t>cole</a:t>
            </a:r>
            <a:r>
              <a:rPr lang="fr-FR" sz="4800" spc="-1" dirty="0">
                <a:latin typeface="Bahnschrift Light Condensed"/>
              </a:rPr>
              <a:t> en </a:t>
            </a:r>
            <a:r>
              <a:rPr lang="fr-FR" sz="4800" spc="-1" dirty="0" err="1">
                <a:latin typeface="Bahnschrift Light Condensed"/>
              </a:rPr>
              <a:t>una</a:t>
            </a:r>
            <a:r>
              <a:rPr lang="fr-FR" sz="4800" spc="-1" dirty="0">
                <a:latin typeface="Bahnschrift Light Condensed"/>
              </a:rPr>
              <a:t> cala. No </a:t>
            </a:r>
            <a:r>
              <a:rPr lang="fr-FR" sz="4800" spc="-1" dirty="0" err="1">
                <a:latin typeface="Bahnschrift Light Condensed"/>
              </a:rPr>
              <a:t>hay</a:t>
            </a:r>
            <a:r>
              <a:rPr lang="fr-FR" sz="4800" spc="-1" dirty="0">
                <a:latin typeface="Bahnschrift Light Condensed"/>
              </a:rPr>
              <a:t> </a:t>
            </a:r>
            <a:r>
              <a:rPr lang="fr-FR" sz="4800" spc="-1" dirty="0" err="1">
                <a:latin typeface="Bahnschrift Light Condensed"/>
              </a:rPr>
              <a:t>autobuses</a:t>
            </a:r>
            <a:r>
              <a:rPr lang="fr-FR" sz="4800" spc="-1" dirty="0">
                <a:latin typeface="Bahnschrift Light Condensed"/>
              </a:rPr>
              <a:t> ni coches porque </a:t>
            </a:r>
            <a:r>
              <a:rPr lang="fr-FR" sz="4800" spc="-1" dirty="0" err="1">
                <a:latin typeface="Bahnschrift Light Condensed"/>
              </a:rPr>
              <a:t>contaminan</a:t>
            </a:r>
            <a:r>
              <a:rPr lang="fr-FR" sz="4800" spc="-1" dirty="0">
                <a:latin typeface="Bahnschrift Light Condensed"/>
              </a:rPr>
              <a:t> </a:t>
            </a:r>
            <a:r>
              <a:rPr lang="fr-FR" sz="4800" spc="-1" dirty="0" err="1">
                <a:latin typeface="Bahnschrift Light Condensed"/>
              </a:rPr>
              <a:t>mucho</a:t>
            </a:r>
            <a:r>
              <a:rPr lang="fr-FR" sz="4800" spc="-1" dirty="0">
                <a:latin typeface="Bahnschrift Light Condensed"/>
              </a:rPr>
              <a:t> el aire que </a:t>
            </a:r>
            <a:r>
              <a:rPr lang="fr-FR" sz="4800" spc="-1" dirty="0" err="1">
                <a:latin typeface="Bahnschrift Light Condensed"/>
              </a:rPr>
              <a:t>respiramos</a:t>
            </a:r>
            <a:r>
              <a:rPr lang="fr-FR" sz="4800" spc="-1" dirty="0">
                <a:latin typeface="Bahnschrift Light Condensed"/>
              </a:rPr>
              <a:t>. </a:t>
            </a:r>
            <a:r>
              <a:rPr lang="fr-FR" sz="4800" spc="-1" dirty="0" err="1">
                <a:latin typeface="Bahnschrift Light Condensed"/>
              </a:rPr>
              <a:t>Como</a:t>
            </a:r>
            <a:r>
              <a:rPr lang="fr-FR" sz="4800" spc="-1" dirty="0">
                <a:latin typeface="Bahnschrift Light Condensed"/>
              </a:rPr>
              <a:t> </a:t>
            </a:r>
            <a:r>
              <a:rPr lang="fr-FR" sz="4800" spc="-1" dirty="0" err="1">
                <a:latin typeface="Bahnschrift Light Condensed"/>
              </a:rPr>
              <a:t>hay</a:t>
            </a:r>
            <a:r>
              <a:rPr lang="fr-FR" sz="4800" spc="-1" dirty="0">
                <a:latin typeface="Bahnschrift Light Condensed"/>
              </a:rPr>
              <a:t> que </a:t>
            </a:r>
            <a:r>
              <a:rPr lang="fr-FR" sz="4800" spc="-1" dirty="0" err="1">
                <a:latin typeface="Bahnschrift Light Condensed"/>
              </a:rPr>
              <a:t>transportar</a:t>
            </a:r>
            <a:r>
              <a:rPr lang="fr-FR" sz="4800" spc="-1" dirty="0">
                <a:latin typeface="Bahnschrift Light Condensed"/>
              </a:rPr>
              <a:t> a </a:t>
            </a:r>
            <a:r>
              <a:rPr lang="fr-FR" sz="4800" spc="-1" dirty="0" err="1">
                <a:latin typeface="Bahnschrift Light Condensed"/>
              </a:rPr>
              <a:t>todos</a:t>
            </a:r>
            <a:r>
              <a:rPr lang="fr-FR" sz="4800" spc="-1" dirty="0">
                <a:latin typeface="Bahnschrift Light Condensed"/>
              </a:rPr>
              <a:t> los </a:t>
            </a:r>
            <a:r>
              <a:rPr lang="fr-FR" sz="4800" spc="-1" dirty="0" err="1">
                <a:latin typeface="Bahnschrift Light Condensed"/>
              </a:rPr>
              <a:t>alumnos</a:t>
            </a:r>
            <a:r>
              <a:rPr lang="fr-FR" sz="4800" spc="-1" dirty="0">
                <a:latin typeface="Bahnschrift Light Condensed"/>
              </a:rPr>
              <a:t>, el </a:t>
            </a:r>
            <a:r>
              <a:rPr lang="fr-FR" sz="4800" spc="-1" dirty="0" err="1">
                <a:latin typeface="Bahnschrift Light Condensed"/>
              </a:rPr>
              <a:t>trayecto</a:t>
            </a:r>
            <a:r>
              <a:rPr lang="fr-FR" sz="4800" spc="-1" dirty="0">
                <a:latin typeface="Bahnschrift Light Condensed"/>
              </a:rPr>
              <a:t> dura </a:t>
            </a:r>
            <a:r>
              <a:rPr lang="fr-FR" sz="4800" spc="-1" dirty="0" err="1">
                <a:latin typeface="Bahnschrift Light Condensed"/>
              </a:rPr>
              <a:t>treinta</a:t>
            </a:r>
            <a:r>
              <a:rPr lang="fr-FR" sz="4800" spc="-1" dirty="0">
                <a:latin typeface="Bahnschrift Light Condensed"/>
              </a:rPr>
              <a:t> </a:t>
            </a:r>
            <a:r>
              <a:rPr lang="fr-FR" sz="4800" spc="-1" dirty="0" err="1">
                <a:latin typeface="Bahnschrift Light Condensed"/>
              </a:rPr>
              <a:t>minutos</a:t>
            </a:r>
            <a:r>
              <a:rPr lang="fr-FR" sz="4800" spc="-1" dirty="0">
                <a:latin typeface="Bahnschrift Light Condensed"/>
              </a:rPr>
              <a:t>. </a:t>
            </a:r>
            <a:endParaRPr lang="fr-FR" sz="4800" b="0" strike="noStrike" spc="-1" dirty="0">
              <a:latin typeface="Bahnschrift Light Condensed"/>
            </a:endParaRPr>
          </a:p>
        </p:txBody>
      </p:sp>
    </p:spTree>
  </p:cSld>
  <p:clrMapOvr>
    <a:masterClrMapping/>
  </p:clrMapOvr>
  <p:transition spd="slow">
    <p:cover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 name="TextShape 1"/>
          <p:cNvSpPr txBox="1"/>
          <p:nvPr/>
        </p:nvSpPr>
        <p:spPr>
          <a:xfrm>
            <a:off x="838080" y="365040"/>
            <a:ext cx="10515240" cy="1325160"/>
          </a:xfrm>
          <a:prstGeom prst="rect">
            <a:avLst/>
          </a:prstGeom>
          <a:noFill/>
          <a:ln>
            <a:noFill/>
          </a:ln>
        </p:spPr>
        <p:txBody>
          <a:bodyPr lIns="0" tIns="0" rIns="0" bIns="0" anchor="ctr"/>
          <a:lstStyle/>
          <a:p>
            <a:endParaRPr lang="fr-FR" sz="1800" b="0" strike="noStrike" spc="-1">
              <a:solidFill>
                <a:srgbClr val="000000"/>
              </a:solidFill>
              <a:latin typeface="Calibri"/>
            </a:endParaRPr>
          </a:p>
        </p:txBody>
      </p:sp>
      <p:pic>
        <p:nvPicPr>
          <p:cNvPr id="103" name="Image 102"/>
          <p:cNvPicPr/>
          <p:nvPr/>
        </p:nvPicPr>
        <p:blipFill>
          <a:blip r:embed="rId2"/>
          <a:stretch/>
        </p:blipFill>
        <p:spPr>
          <a:xfrm>
            <a:off x="1656000" y="1152000"/>
            <a:ext cx="9252720" cy="4458960"/>
          </a:xfrm>
          <a:prstGeom prst="rect">
            <a:avLst/>
          </a:prstGeom>
          <a:ln>
            <a:noFill/>
          </a:ln>
        </p:spPr>
      </p:pic>
    </p:spTree>
  </p:cSld>
  <p:clrMapOvr>
    <a:masterClrMapping/>
  </p:clrMapOvr>
  <p:transition spd="slow">
    <p:cover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 name="TextShape 1"/>
          <p:cNvSpPr txBox="1"/>
          <p:nvPr/>
        </p:nvSpPr>
        <p:spPr>
          <a:xfrm>
            <a:off x="1042560" y="347400"/>
            <a:ext cx="253440" cy="246960"/>
          </a:xfrm>
          <a:prstGeom prst="rect">
            <a:avLst/>
          </a:prstGeom>
          <a:noFill/>
          <a:ln>
            <a:noFill/>
          </a:ln>
        </p:spPr>
        <p:txBody>
          <a:bodyPr anchor="ctr">
            <a:normAutofit fontScale="32500" lnSpcReduction="20000"/>
          </a:bodyPr>
          <a:lstStyle/>
          <a:p>
            <a:pPr>
              <a:lnSpc>
                <a:spcPct val="90000"/>
              </a:lnSpc>
            </a:pPr>
            <a:r>
              <a:rPr lang="fr-FR" sz="4400" b="0" strike="noStrike" spc="-1">
                <a:solidFill>
                  <a:srgbClr val="FFFFFF"/>
                </a:solidFill>
                <a:latin typeface="Calibri Light"/>
              </a:rPr>
              <a:t>l</a:t>
            </a:r>
            <a:endParaRPr lang="fr-FR" sz="4400" b="0" strike="noStrike" spc="-1">
              <a:solidFill>
                <a:srgbClr val="000000"/>
              </a:solidFill>
              <a:latin typeface="Calibri"/>
            </a:endParaRPr>
          </a:p>
        </p:txBody>
      </p:sp>
      <p:sp>
        <p:nvSpPr>
          <p:cNvPr id="2" name="Sous-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07E61F-BC5C-45CE-8222-4F74FCD5FB88}"/>
              </a:ext>
            </a:extLst>
          </p:cNvPr>
          <p:cNvSpPr>
            <a:spLocks noGrp="1"/>
          </p:cNvSpPr>
          <p:nvPr>
            <p:ph type="subTitle"/>
          </p:nvPr>
        </p:nvSpPr>
        <p:spPr>
          <a:xfrm>
            <a:off x="0" y="2507040"/>
            <a:ext cx="205273" cy="338797"/>
          </a:xfrm>
        </p:spPr>
        <p:txBody>
          <a:bodyPr/>
          <a:lstStyle/>
          <a:p>
            <a:pPr marL="0" indent="0" algn="ctr">
              <a:buNone/>
            </a:pPr>
            <a:r>
              <a:rPr lang="fr-FR" sz="2000" dirty="0">
                <a:solidFill>
                  <a:schemeClr val="bg1"/>
                </a:solidFill>
                <a:latin typeface="Bahnschrift Light Condensed" panose="020B0502040204020203" pitchFamily="34" charset="0"/>
              </a:rPr>
              <a:t>H</a:t>
            </a:r>
          </a:p>
        </p:txBody>
      </p:sp>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1A8663C-890C-4527-B42A-494F99444C1A}"/>
              </a:ext>
            </a:extLst>
          </p:cNvPr>
          <p:cNvSpPr>
            <a:spLocks noGrp="1"/>
          </p:cNvSpPr>
          <p:nvPr>
            <p:ph type="title"/>
          </p:nvPr>
        </p:nvSpPr>
        <p:spPr>
          <a:xfrm>
            <a:off x="1116354" y="29198"/>
            <a:ext cx="10021078" cy="6858000"/>
          </a:xfrm>
        </p:spPr>
        <p:txBody>
          <a:bodyPr/>
          <a:lstStyle/>
          <a:p>
            <a:pPr algn="ctr"/>
            <a:r>
              <a:rPr lang="fr-FR" sz="6000" dirty="0">
                <a:solidFill>
                  <a:srgbClr val="00B050"/>
                </a:solidFill>
                <a:latin typeface="Bahnschrift Light Condensed" panose="020B0502040204020203" pitchFamily="34" charset="0"/>
              </a:rPr>
              <a:t>EL </a:t>
            </a:r>
            <a:r>
              <a:rPr lang="fr-FR" sz="6000" dirty="0" smtClean="0">
                <a:solidFill>
                  <a:srgbClr val="00B050"/>
                </a:solidFill>
                <a:latin typeface="Bahnschrift Light Condensed" panose="020B0502040204020203" pitchFamily="34" charset="0"/>
              </a:rPr>
              <a:t>HORARIO</a:t>
            </a:r>
            <a:br>
              <a:rPr lang="fr-FR" sz="6000" dirty="0" smtClean="0">
                <a:solidFill>
                  <a:srgbClr val="00B050"/>
                </a:solidFill>
                <a:latin typeface="Bahnschrift Light Condensed" panose="020B0502040204020203" pitchFamily="34" charset="0"/>
              </a:rPr>
            </a:br>
            <a:r>
              <a:rPr lang="fr-FR" sz="2800" dirty="0" err="1" smtClean="0">
                <a:latin typeface="Bahnschrift Light Condensed" panose="020B0502040204020203" pitchFamily="34" charset="0"/>
              </a:rPr>
              <a:t>Cada</a:t>
            </a:r>
            <a:r>
              <a:rPr lang="fr-FR" sz="2800" dirty="0" smtClean="0">
                <a:latin typeface="Bahnschrift Light Condensed" panose="020B0502040204020203" pitchFamily="34" charset="0"/>
              </a:rPr>
              <a:t> </a:t>
            </a:r>
            <a:r>
              <a:rPr lang="fr-FR" sz="2800" dirty="0" err="1" smtClean="0">
                <a:latin typeface="Bahnschrift Light Condensed" panose="020B0502040204020203" pitchFamily="34" charset="0"/>
              </a:rPr>
              <a:t>ma</a:t>
            </a:r>
            <a:r>
              <a:rPr lang="fr-FR" sz="2800" dirty="0" err="1" smtClean="0">
                <a:latin typeface="Bahnschrift Light Condensed" panose="020B0502040204020203" pitchFamily="34" charset="0"/>
              </a:rPr>
              <a:t>ñ</a:t>
            </a:r>
            <a:r>
              <a:rPr lang="fr-FR" sz="2800" dirty="0" err="1" smtClean="0">
                <a:latin typeface="Bahnschrift Light Condensed" panose="020B0502040204020203" pitchFamily="34" charset="0"/>
              </a:rPr>
              <a:t>ana</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tenemos</a:t>
            </a:r>
            <a:r>
              <a:rPr lang="fr-FR" sz="2800" dirty="0">
                <a:latin typeface="Bahnschrift Light Condensed" panose="020B0502040204020203" pitchFamily="34" charset="0"/>
              </a:rPr>
              <a:t> las </a:t>
            </a:r>
            <a:r>
              <a:rPr lang="fr-FR" sz="2800" dirty="0" err="1">
                <a:latin typeface="Bahnschrift Light Condensed" panose="020B0502040204020203" pitchFamily="34" charset="0"/>
              </a:rPr>
              <a:t>mismas</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asignaturas</a:t>
            </a:r>
            <a:r>
              <a:rPr lang="fr-FR" sz="2800" dirty="0">
                <a:latin typeface="Bahnschrift Light Condensed" panose="020B0502040204020203" pitchFamily="34" charset="0"/>
              </a:rPr>
              <a:t> de </a:t>
            </a:r>
            <a:r>
              <a:rPr lang="fr-FR" sz="2800" dirty="0" smtClean="0">
                <a:latin typeface="Bahnschrift Light Condensed" panose="020B0502040204020203" pitchFamily="34" charset="0"/>
              </a:rPr>
              <a:t>las </a:t>
            </a:r>
            <a:r>
              <a:rPr lang="fr-FR" sz="2800" dirty="0">
                <a:latin typeface="Bahnschrift Light Condensed" panose="020B0502040204020203" pitchFamily="34" charset="0"/>
              </a:rPr>
              <a:t>8:00 a las 11:00 : </a:t>
            </a:r>
            <a:r>
              <a:rPr lang="fr-FR" sz="2800" dirty="0" err="1" smtClean="0">
                <a:latin typeface="Bahnschrift Light Condensed" panose="020B0502040204020203" pitchFamily="34" charset="0"/>
              </a:rPr>
              <a:t>matem</a:t>
            </a:r>
            <a:r>
              <a:rPr lang="fr-FR" sz="2800" dirty="0" err="1" smtClean="0">
                <a:latin typeface="Bahnschrift Light Condensed" panose="020B0502040204020203" pitchFamily="34" charset="0"/>
              </a:rPr>
              <a:t>á</a:t>
            </a:r>
            <a:r>
              <a:rPr lang="fr-FR" sz="2800" dirty="0" err="1" smtClean="0">
                <a:latin typeface="Bahnschrift Light Condensed" panose="020B0502040204020203" pitchFamily="34" charset="0"/>
              </a:rPr>
              <a:t>ticas</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lengua</a:t>
            </a:r>
            <a:r>
              <a:rPr lang="fr-FR" sz="2800" dirty="0" smtClean="0">
                <a:latin typeface="Bahnschrift Light Condensed" panose="020B0502040204020203" pitchFamily="34" charset="0"/>
              </a:rPr>
              <a:t> </a:t>
            </a:r>
            <a:r>
              <a:rPr lang="fr-FR" sz="2800" dirty="0" smtClean="0">
                <a:latin typeface="Bahnschrift Light Condensed" panose="020B0502040204020203" pitchFamily="34" charset="0"/>
              </a:rPr>
              <a:t>e </a:t>
            </a:r>
            <a:r>
              <a:rPr lang="fr-FR" sz="2800" dirty="0" err="1" smtClean="0">
                <a:latin typeface="Bahnschrift Light Condensed" panose="020B0502040204020203" pitchFamily="34" charset="0"/>
              </a:rPr>
              <a:t>inglés</a:t>
            </a:r>
            <a:r>
              <a:rPr lang="fr-FR" sz="2800" dirty="0">
                <a:latin typeface="Bahnschrift Light Condensed" panose="020B0502040204020203" pitchFamily="34" charset="0"/>
              </a:rPr>
              <a:t>. Hay </a:t>
            </a:r>
            <a:r>
              <a:rPr lang="fr-FR" sz="2800" dirty="0" err="1">
                <a:latin typeface="Bahnschrift Light Condensed" panose="020B0502040204020203" pitchFamily="34" charset="0"/>
              </a:rPr>
              <a:t>tres</a:t>
            </a:r>
            <a:r>
              <a:rPr lang="fr-FR" sz="2800" dirty="0">
                <a:latin typeface="Bahnschrift Light Condensed" panose="020B0502040204020203" pitchFamily="34" charset="0"/>
              </a:rPr>
              <a:t> clases </a:t>
            </a:r>
            <a:r>
              <a:rPr lang="fr-FR" sz="2800" dirty="0" err="1">
                <a:latin typeface="Bahnschrift Light Condensed" panose="020B0502040204020203" pitchFamily="34" charset="0"/>
              </a:rPr>
              <a:t>por</a:t>
            </a:r>
            <a:r>
              <a:rPr lang="fr-FR" sz="2800" dirty="0">
                <a:latin typeface="Bahnschrift Light Condensed" panose="020B0502040204020203" pitchFamily="34" charset="0"/>
              </a:rPr>
              <a:t> la </a:t>
            </a:r>
            <a:r>
              <a:rPr lang="fr-FR" sz="2800" dirty="0" err="1" smtClean="0">
                <a:latin typeface="Bahnschrift Light Condensed" panose="020B0502040204020203" pitchFamily="34" charset="0"/>
              </a:rPr>
              <a:t>ma</a:t>
            </a:r>
            <a:r>
              <a:rPr lang="fr-FR" sz="2800" dirty="0" err="1" smtClean="0">
                <a:latin typeface="Bahnschrift Light Condensed" panose="020B0502040204020203" pitchFamily="34" charset="0"/>
              </a:rPr>
              <a:t>ñ</a:t>
            </a:r>
            <a:r>
              <a:rPr lang="fr-FR" sz="2800" dirty="0" err="1" smtClean="0">
                <a:latin typeface="Bahnschrift Light Condensed" panose="020B0502040204020203" pitchFamily="34" charset="0"/>
              </a:rPr>
              <a:t>ana</a:t>
            </a:r>
            <a:r>
              <a:rPr lang="fr-FR" sz="2800" dirty="0" smtClean="0">
                <a:latin typeface="Bahnschrift Light Condensed" panose="020B0502040204020203" pitchFamily="34" charset="0"/>
              </a:rPr>
              <a:t> </a:t>
            </a:r>
            <a:r>
              <a:rPr lang="fr-FR" sz="2800" dirty="0" err="1">
                <a:latin typeface="Bahnschrift Light Condensed" panose="020B0502040204020203" pitchFamily="34" charset="0"/>
              </a:rPr>
              <a:t>mientras</a:t>
            </a:r>
            <a:r>
              <a:rPr lang="fr-FR" sz="2800" dirty="0">
                <a:latin typeface="Bahnschrift Light Condensed" panose="020B0502040204020203" pitchFamily="34" charset="0"/>
              </a:rPr>
              <a:t> que en Francia </a:t>
            </a:r>
            <a:r>
              <a:rPr lang="fr-FR" sz="2800" dirty="0" err="1">
                <a:latin typeface="Bahnschrift Light Condensed" panose="020B0502040204020203" pitchFamily="34" charset="0"/>
              </a:rPr>
              <a:t>tienen</a:t>
            </a:r>
            <a:r>
              <a:rPr lang="fr-FR" sz="2800" dirty="0">
                <a:latin typeface="Bahnschrift Light Condensed" panose="020B0502040204020203" pitchFamily="34" charset="0"/>
              </a:rPr>
              <a:t> cuatro. </a:t>
            </a:r>
            <a:r>
              <a:rPr lang="fr-FR" sz="2800" dirty="0" err="1">
                <a:latin typeface="Bahnschrift Light Condensed" panose="020B0502040204020203" pitchFamily="34" charset="0"/>
              </a:rPr>
              <a:t>Tenemos</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tres</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recreos</a:t>
            </a:r>
            <a:r>
              <a:rPr lang="fr-FR" sz="2800" dirty="0">
                <a:latin typeface="Bahnschrift Light Condensed" panose="020B0502040204020203" pitchFamily="34" charset="0"/>
              </a:rPr>
              <a:t>, los</a:t>
            </a:r>
            <a:r>
              <a:rPr lang="fr-FR" sz="2800" dirty="0" smtClean="0">
                <a:latin typeface="Bahnschrift Light Condensed" panose="020B0502040204020203" pitchFamily="34" charset="0"/>
              </a:rPr>
              <a:t> de </a:t>
            </a:r>
            <a:r>
              <a:rPr lang="fr-FR" sz="2800" dirty="0">
                <a:latin typeface="Bahnschrift Light Condensed" panose="020B0502040204020203" pitchFamily="34" charset="0"/>
              </a:rPr>
              <a:t>la </a:t>
            </a:r>
            <a:r>
              <a:rPr lang="fr-FR" sz="2800" dirty="0" err="1" smtClean="0">
                <a:latin typeface="Bahnschrift Light Condensed" panose="020B0502040204020203" pitchFamily="34" charset="0"/>
              </a:rPr>
              <a:t>ma</a:t>
            </a:r>
            <a:r>
              <a:rPr lang="fr-FR" sz="2800" dirty="0" err="1" smtClean="0">
                <a:latin typeface="Bahnschrift Light Condensed" panose="020B0502040204020203" pitchFamily="34" charset="0"/>
              </a:rPr>
              <a:t>ñ</a:t>
            </a:r>
            <a:r>
              <a:rPr lang="fr-FR" sz="2800" dirty="0" err="1" smtClean="0">
                <a:latin typeface="Bahnschrift Light Condensed" panose="020B0502040204020203" pitchFamily="34" charset="0"/>
              </a:rPr>
              <a:t>ana</a:t>
            </a:r>
            <a:r>
              <a:rPr lang="fr-FR" sz="2800" dirty="0" smtClean="0">
                <a:latin typeface="Bahnschrift Light Condensed" panose="020B0502040204020203" pitchFamily="34" charset="0"/>
              </a:rPr>
              <a:t> </a:t>
            </a:r>
            <a:r>
              <a:rPr lang="fr-FR" sz="2800" dirty="0" err="1">
                <a:latin typeface="Bahnschrift Light Condensed" panose="020B0502040204020203" pitchFamily="34" charset="0"/>
              </a:rPr>
              <a:t>duran</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treinta</a:t>
            </a:r>
            <a:r>
              <a:rPr lang="fr-FR" sz="2800" dirty="0">
                <a:latin typeface="Bahnschrift Light Condensed" panose="020B0502040204020203" pitchFamily="34" charset="0"/>
              </a:rPr>
              <a:t> minutas y el de las 13:00 dura </a:t>
            </a:r>
            <a:r>
              <a:rPr lang="fr-FR" sz="2800" dirty="0" err="1">
                <a:latin typeface="Bahnschrift Light Condensed" panose="020B0502040204020203" pitchFamily="34" charset="0"/>
              </a:rPr>
              <a:t>una</a:t>
            </a:r>
            <a:r>
              <a:rPr lang="fr-FR" sz="2800" dirty="0">
                <a:latin typeface="Bahnschrift Light Condensed" panose="020B0502040204020203" pitchFamily="34" charset="0"/>
              </a:rPr>
              <a:t> hora. </a:t>
            </a:r>
            <a:r>
              <a:rPr lang="fr-FR" sz="2800" dirty="0" err="1">
                <a:latin typeface="Bahnschrift Light Condensed" panose="020B0502040204020203" pitchFamily="34" charset="0"/>
              </a:rPr>
              <a:t>Por</a:t>
            </a:r>
            <a:r>
              <a:rPr lang="fr-FR" sz="2800" dirty="0">
                <a:latin typeface="Bahnschrift Light Condensed" panose="020B0502040204020203" pitchFamily="34" charset="0"/>
              </a:rPr>
              <a:t> la tarde, </a:t>
            </a:r>
            <a:r>
              <a:rPr lang="fr-FR" sz="2800" dirty="0" err="1">
                <a:latin typeface="Bahnschrift Light Condensed" panose="020B0502040204020203" pitchFamily="34" charset="0"/>
              </a:rPr>
              <a:t>hay</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tres</a:t>
            </a:r>
            <a:r>
              <a:rPr lang="fr-FR" sz="2800" dirty="0">
                <a:latin typeface="Bahnschrift Light Condensed" panose="020B0502040204020203" pitchFamily="34" charset="0"/>
              </a:rPr>
              <a:t> clases </a:t>
            </a:r>
            <a:r>
              <a:rPr lang="fr-FR" sz="2800" dirty="0" err="1" smtClean="0">
                <a:latin typeface="Bahnschrift Light Condensed" panose="020B0502040204020203" pitchFamily="34" charset="0"/>
              </a:rPr>
              <a:t>también</a:t>
            </a:r>
            <a:r>
              <a:rPr lang="fr-FR" sz="2800" dirty="0">
                <a:latin typeface="Bahnschrift Light Condensed" panose="020B0502040204020203" pitchFamily="34" charset="0"/>
              </a:rPr>
              <a:t>.</a:t>
            </a:r>
            <a:r>
              <a:rPr lang="fr-FR" sz="2800" dirty="0" smtClean="0">
                <a:latin typeface="Bahnschrift Light Condensed" panose="020B0502040204020203" pitchFamily="34" charset="0"/>
              </a:rPr>
              <a:t> </a:t>
            </a:r>
            <a:r>
              <a:rPr lang="fr-FR" sz="2800" dirty="0" smtClean="0">
                <a:latin typeface="Bahnschrift Light Condensed" panose="020B0502040204020203" pitchFamily="34" charset="0"/>
              </a:rPr>
              <a:t>Se</a:t>
            </a:r>
            <a:r>
              <a:rPr lang="fr-FR" sz="2800" dirty="0" smtClean="0">
                <a:latin typeface="Bahnschrift Light Condensed" panose="020B0502040204020203" pitchFamily="34" charset="0"/>
              </a:rPr>
              <a:t> </a:t>
            </a:r>
            <a:r>
              <a:rPr lang="fr-FR" sz="2800" dirty="0" err="1" smtClean="0">
                <a:latin typeface="Bahnschrift Light Condensed" panose="020B0502040204020203" pitchFamily="34" charset="0"/>
              </a:rPr>
              <a:t>puede</a:t>
            </a:r>
            <a:r>
              <a:rPr lang="fr-FR" sz="2800" dirty="0" smtClean="0">
                <a:latin typeface="Bahnschrift Light Condensed" panose="020B0502040204020203" pitchFamily="34" charset="0"/>
              </a:rPr>
              <a:t> </a:t>
            </a:r>
            <a:r>
              <a:rPr lang="fr-FR" sz="2800" dirty="0" err="1">
                <a:latin typeface="Bahnschrift Light Condensed" panose="020B0502040204020203" pitchFamily="34" charset="0"/>
              </a:rPr>
              <a:t>hacer</a:t>
            </a:r>
            <a:r>
              <a:rPr lang="fr-FR" sz="2800" dirty="0">
                <a:latin typeface="Bahnschrift Light Condensed" panose="020B0502040204020203" pitchFamily="34" charset="0"/>
              </a:rPr>
              <a:t> </a:t>
            </a:r>
            <a:r>
              <a:rPr lang="fr-FR" sz="2800" dirty="0" err="1" smtClean="0">
                <a:latin typeface="Bahnschrift Light Condensed" panose="020B0502040204020203" pitchFamily="34" charset="0"/>
              </a:rPr>
              <a:t>actividades</a:t>
            </a:r>
            <a:r>
              <a:rPr lang="fr-FR" sz="2800" dirty="0" smtClean="0">
                <a:latin typeface="Bahnschrift Light Condensed" panose="020B0502040204020203" pitchFamily="34" charset="0"/>
              </a:rPr>
              <a:t> </a:t>
            </a:r>
            <a:r>
              <a:rPr lang="fr-FR" sz="2800" dirty="0" err="1" smtClean="0">
                <a:latin typeface="Bahnschrift Light Condensed" panose="020B0502040204020203" pitchFamily="34" charset="0"/>
              </a:rPr>
              <a:t>extraescolares</a:t>
            </a:r>
            <a:r>
              <a:rPr lang="fr-FR" sz="2800" dirty="0" smtClean="0">
                <a:latin typeface="Bahnschrift Light Condensed" panose="020B0502040204020203" pitchFamily="34" charset="0"/>
              </a:rPr>
              <a:t>. </a:t>
            </a:r>
            <a:r>
              <a:rPr lang="fr-FR" sz="2800" dirty="0">
                <a:latin typeface="Bahnschrift Light Condensed" panose="020B0502040204020203" pitchFamily="34" charset="0"/>
              </a:rPr>
              <a:t>Las </a:t>
            </a:r>
            <a:r>
              <a:rPr lang="fr-FR" sz="2800" dirty="0" err="1">
                <a:latin typeface="Bahnschrift Light Condensed" panose="020B0502040204020203" pitchFamily="34" charset="0"/>
              </a:rPr>
              <a:t>asignaturas</a:t>
            </a:r>
            <a:r>
              <a:rPr lang="fr-FR" sz="2800" dirty="0">
                <a:latin typeface="Bahnschrift Light Condensed" panose="020B0502040204020203" pitchFamily="34" charset="0"/>
              </a:rPr>
              <a:t> son </a:t>
            </a:r>
            <a:r>
              <a:rPr lang="fr-FR" sz="2800" dirty="0" err="1" smtClean="0">
                <a:latin typeface="Bahnschrift Light Condensed" panose="020B0502040204020203" pitchFamily="34" charset="0"/>
              </a:rPr>
              <a:t>matem</a:t>
            </a:r>
            <a:r>
              <a:rPr lang="fr-FR" sz="2800" dirty="0" err="1" smtClean="0">
                <a:latin typeface="Bahnschrift Light Condensed" panose="020B0502040204020203" pitchFamily="34" charset="0"/>
              </a:rPr>
              <a:t>á</a:t>
            </a:r>
            <a:r>
              <a:rPr lang="fr-FR" sz="2800" dirty="0" err="1" smtClean="0">
                <a:latin typeface="Bahnschrift Light Condensed" panose="020B0502040204020203" pitchFamily="34" charset="0"/>
              </a:rPr>
              <a:t>ticas</a:t>
            </a:r>
            <a:r>
              <a:rPr lang="fr-FR" sz="2800" dirty="0">
                <a:latin typeface="Bahnschrift Light Condensed" panose="020B0502040204020203" pitchFamily="34" charset="0"/>
              </a:rPr>
              <a:t>, lengua, </a:t>
            </a:r>
            <a:r>
              <a:rPr lang="fr-FR" sz="2800" dirty="0" err="1">
                <a:latin typeface="Bahnschrift Light Condensed" panose="020B0502040204020203" pitchFamily="34" charset="0"/>
              </a:rPr>
              <a:t>idiomas</a:t>
            </a:r>
            <a:r>
              <a:rPr lang="fr-FR" sz="2800" dirty="0">
                <a:latin typeface="Bahnschrift Light Condensed" panose="020B0502040204020203" pitchFamily="34" charset="0"/>
              </a:rPr>
              <a:t>, </a:t>
            </a:r>
            <a:r>
              <a:rPr lang="fr-FR" sz="2800" dirty="0" err="1" smtClean="0">
                <a:latin typeface="Bahnschrift Light Condensed" panose="020B0502040204020203" pitchFamily="34" charset="0"/>
              </a:rPr>
              <a:t>f</a:t>
            </a:r>
            <a:r>
              <a:rPr lang="fr-FR" sz="2800" dirty="0" err="1" smtClean="0">
                <a:latin typeface="Bahnschrift Light Condensed" panose="020B0502040204020203" pitchFamily="34" charset="0"/>
              </a:rPr>
              <a:t>í</a:t>
            </a:r>
            <a:r>
              <a:rPr lang="fr-FR" sz="2800" dirty="0" err="1" smtClean="0">
                <a:latin typeface="Bahnschrift Light Condensed" panose="020B0502040204020203" pitchFamily="34" charset="0"/>
              </a:rPr>
              <a:t>sica</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ciencias</a:t>
            </a:r>
            <a:r>
              <a:rPr lang="fr-FR" sz="2800" dirty="0">
                <a:latin typeface="Bahnschrift Light Condensed" panose="020B0502040204020203" pitchFamily="34" charset="0"/>
              </a:rPr>
              <a:t> de la </a:t>
            </a:r>
            <a:r>
              <a:rPr lang="fr-FR" sz="2800" dirty="0" err="1">
                <a:latin typeface="Bahnschrift Light Condensed" panose="020B0502040204020203" pitchFamily="34" charset="0"/>
              </a:rPr>
              <a:t>naturaleza</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ciencias</a:t>
            </a:r>
            <a:r>
              <a:rPr lang="fr-FR" sz="2800" dirty="0">
                <a:latin typeface="Bahnschrift Light Condensed" panose="020B0502040204020203" pitchFamily="34" charset="0"/>
              </a:rPr>
              <a:t> sociales, </a:t>
            </a:r>
            <a:r>
              <a:rPr lang="fr-FR" sz="2800" dirty="0" err="1" smtClean="0">
                <a:latin typeface="Bahnschrift Light Condensed" panose="020B0502040204020203" pitchFamily="34" charset="0"/>
              </a:rPr>
              <a:t>educaci</a:t>
            </a:r>
            <a:r>
              <a:rPr lang="fr-FR" sz="2800" dirty="0" err="1" smtClean="0">
                <a:latin typeface="Bahnschrift Light Condensed" panose="020B0502040204020203" pitchFamily="34" charset="0"/>
              </a:rPr>
              <a:t>ó</a:t>
            </a:r>
            <a:r>
              <a:rPr lang="fr-FR" sz="2800" dirty="0" err="1" smtClean="0">
                <a:latin typeface="Bahnschrift Light Condensed" panose="020B0502040204020203" pitchFamily="34" charset="0"/>
              </a:rPr>
              <a:t>n</a:t>
            </a:r>
            <a:r>
              <a:rPr lang="fr-FR" sz="2800" dirty="0" smtClean="0">
                <a:latin typeface="Bahnschrift Light Condensed" panose="020B0502040204020203" pitchFamily="34" charset="0"/>
              </a:rPr>
              <a:t> </a:t>
            </a:r>
            <a:r>
              <a:rPr lang="fr-FR" sz="2800" dirty="0">
                <a:latin typeface="Bahnschrift Light Condensed" panose="020B0502040204020203" pitchFamily="34" charset="0"/>
              </a:rPr>
              <a:t>musical, </a:t>
            </a:r>
            <a:r>
              <a:rPr lang="fr-FR" sz="2800" dirty="0" err="1" smtClean="0">
                <a:latin typeface="Bahnschrift Light Condensed" panose="020B0502040204020203" pitchFamily="34" charset="0"/>
              </a:rPr>
              <a:t>tecnolog</a:t>
            </a:r>
            <a:r>
              <a:rPr lang="fr-FR" sz="2800" dirty="0" err="1" smtClean="0">
                <a:latin typeface="Bahnschrift Light Condensed" panose="020B0502040204020203" pitchFamily="34" charset="0"/>
              </a:rPr>
              <a:t>í</a:t>
            </a:r>
            <a:r>
              <a:rPr lang="fr-FR" sz="2800" dirty="0" err="1" smtClean="0">
                <a:latin typeface="Bahnschrift Light Condensed" panose="020B0502040204020203" pitchFamily="34" charset="0"/>
              </a:rPr>
              <a:t>a</a:t>
            </a:r>
            <a:r>
              <a:rPr lang="fr-FR" sz="2800" dirty="0">
                <a:latin typeface="Bahnschrift Light Condensed" panose="020B0502040204020203" pitchFamily="34" charset="0"/>
              </a:rPr>
              <a:t>, </a:t>
            </a:r>
            <a:r>
              <a:rPr lang="fr-FR" sz="2800" dirty="0" err="1" smtClean="0">
                <a:latin typeface="Bahnschrift Light Condensed" panose="020B0502040204020203" pitchFamily="34" charset="0"/>
              </a:rPr>
              <a:t>pl</a:t>
            </a:r>
            <a:r>
              <a:rPr lang="fr-FR" sz="2800" dirty="0" err="1" smtClean="0">
                <a:latin typeface="Bahnschrift Light Condensed" panose="020B0502040204020203" pitchFamily="34" charset="0"/>
              </a:rPr>
              <a:t>á</a:t>
            </a:r>
            <a:r>
              <a:rPr lang="fr-FR" sz="2800" dirty="0" err="1" smtClean="0">
                <a:latin typeface="Bahnschrift Light Condensed" panose="020B0502040204020203" pitchFamily="34" charset="0"/>
              </a:rPr>
              <a:t>stica</a:t>
            </a:r>
            <a:r>
              <a:rPr lang="fr-FR" sz="2800" dirty="0" smtClean="0">
                <a:latin typeface="Bahnschrift Light Condensed" panose="020B0502040204020203" pitchFamily="34" charset="0"/>
              </a:rPr>
              <a:t> </a:t>
            </a:r>
            <a:r>
              <a:rPr lang="fr-FR" sz="2800" dirty="0">
                <a:latin typeface="Bahnschrift Light Condensed" panose="020B0502040204020203" pitchFamily="34" charset="0"/>
              </a:rPr>
              <a:t>y </a:t>
            </a:r>
            <a:r>
              <a:rPr lang="fr-FR" sz="2800" dirty="0" err="1" smtClean="0">
                <a:latin typeface="Bahnschrift Light Condensed" panose="020B0502040204020203" pitchFamily="34" charset="0"/>
              </a:rPr>
              <a:t>acci</a:t>
            </a:r>
            <a:r>
              <a:rPr lang="fr-FR" sz="2800" dirty="0" err="1" smtClean="0">
                <a:latin typeface="Bahnschrift Light Condensed" panose="020B0502040204020203" pitchFamily="34" charset="0"/>
              </a:rPr>
              <a:t>ó</a:t>
            </a:r>
            <a:r>
              <a:rPr lang="fr-FR" sz="2800" dirty="0" err="1" smtClean="0">
                <a:latin typeface="Bahnschrift Light Condensed" panose="020B0502040204020203" pitchFamily="34" charset="0"/>
              </a:rPr>
              <a:t>n</a:t>
            </a:r>
            <a:r>
              <a:rPr lang="fr-FR" sz="2800" dirty="0" smtClean="0">
                <a:latin typeface="Bahnschrift Light Condensed" panose="020B0502040204020203" pitchFamily="34" charset="0"/>
              </a:rPr>
              <a:t> </a:t>
            </a:r>
            <a:r>
              <a:rPr lang="fr-FR" sz="2800" dirty="0" err="1">
                <a:latin typeface="Bahnschrift Light Condensed" panose="020B0502040204020203" pitchFamily="34" charset="0"/>
              </a:rPr>
              <a:t>por</a:t>
            </a:r>
            <a:r>
              <a:rPr lang="fr-FR" sz="2800" dirty="0">
                <a:latin typeface="Bahnschrift Light Condensed" panose="020B0502040204020203" pitchFamily="34" charset="0"/>
              </a:rPr>
              <a:t> el </a:t>
            </a:r>
            <a:r>
              <a:rPr lang="fr-FR" sz="2800" dirty="0" err="1">
                <a:latin typeface="Bahnschrift Light Condensed" panose="020B0502040204020203" pitchFamily="34" charset="0"/>
              </a:rPr>
              <a:t>planeta</a:t>
            </a:r>
            <a:r>
              <a:rPr lang="fr-FR" sz="2800" dirty="0">
                <a:latin typeface="Bahnschrift Light Condensed" panose="020B0502040204020203" pitchFamily="34" charset="0"/>
              </a:rPr>
              <a:t>. Las </a:t>
            </a:r>
            <a:r>
              <a:rPr lang="fr-FR" sz="2800" dirty="0" err="1" smtClean="0">
                <a:latin typeface="Bahnschrift Light Condensed" panose="020B0502040204020203" pitchFamily="34" charset="0"/>
              </a:rPr>
              <a:t>actividades</a:t>
            </a:r>
            <a:r>
              <a:rPr lang="fr-FR" sz="2800" dirty="0" smtClean="0">
                <a:latin typeface="Bahnschrift Light Condensed" panose="020B0502040204020203" pitchFamily="34" charset="0"/>
              </a:rPr>
              <a:t> </a:t>
            </a:r>
            <a:r>
              <a:rPr lang="fr-FR" sz="2800" dirty="0" err="1">
                <a:latin typeface="Bahnschrift Light Condensed" panose="020B0502040204020203" pitchFamily="34" charset="0"/>
              </a:rPr>
              <a:t>extraescolares</a:t>
            </a:r>
            <a:r>
              <a:rPr lang="fr-FR" sz="2800" dirty="0">
                <a:latin typeface="Bahnschrift Light Condensed" panose="020B0502040204020203" pitchFamily="34" charset="0"/>
              </a:rPr>
              <a:t> son el </a:t>
            </a:r>
            <a:r>
              <a:rPr lang="fr-FR" sz="2800" dirty="0" err="1">
                <a:latin typeface="Bahnschrift Light Condensed" panose="020B0502040204020203" pitchFamily="34" charset="0"/>
              </a:rPr>
              <a:t>deporte</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como</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hacer</a:t>
            </a:r>
            <a:r>
              <a:rPr lang="fr-FR" sz="2800" dirty="0">
                <a:latin typeface="Bahnschrift Light Condensed" panose="020B0502040204020203" pitchFamily="34" charset="0"/>
              </a:rPr>
              <a:t> </a:t>
            </a:r>
            <a:r>
              <a:rPr lang="fr-FR" sz="2800" dirty="0" err="1" smtClean="0">
                <a:latin typeface="Bahnschrift Light Condensed" panose="020B0502040204020203" pitchFamily="34" charset="0"/>
              </a:rPr>
              <a:t>excursiones</a:t>
            </a:r>
            <a:r>
              <a:rPr lang="fr-FR" sz="2800" dirty="0" smtClean="0">
                <a:latin typeface="Bahnschrift Light Condensed" panose="020B0502040204020203" pitchFamily="34" charset="0"/>
              </a:rPr>
              <a:t> </a:t>
            </a:r>
            <a:r>
              <a:rPr lang="fr-FR" sz="2800" dirty="0">
                <a:latin typeface="Bahnschrift Light Condensed" panose="020B0502040204020203" pitchFamily="34" charset="0"/>
              </a:rPr>
              <a:t>en </a:t>
            </a:r>
            <a:r>
              <a:rPr lang="fr-FR" sz="2800" dirty="0" err="1">
                <a:latin typeface="Bahnschrift Light Condensed" panose="020B0502040204020203" pitchFamily="34" charset="0"/>
              </a:rPr>
              <a:t>veleros</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tener</a:t>
            </a:r>
            <a:r>
              <a:rPr lang="fr-FR" sz="2800" dirty="0">
                <a:latin typeface="Bahnschrift Light Condensed" panose="020B0502040204020203" pitchFamily="34" charset="0"/>
              </a:rPr>
              <a:t> clases de </a:t>
            </a:r>
            <a:r>
              <a:rPr lang="fr-FR" sz="2800" dirty="0" err="1">
                <a:latin typeface="Bahnschrift Light Condensed" panose="020B0502040204020203" pitchFamily="34" charset="0"/>
              </a:rPr>
              <a:t>danzas</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practicar</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gimnasia</a:t>
            </a:r>
            <a:r>
              <a:rPr lang="fr-FR" sz="2800" dirty="0">
                <a:latin typeface="Bahnschrift Light Condensed" panose="020B0502040204020203" pitchFamily="34" charset="0"/>
              </a:rPr>
              <a:t>, </a:t>
            </a:r>
            <a:r>
              <a:rPr lang="fr-FR" sz="2800" dirty="0" err="1" smtClean="0">
                <a:latin typeface="Bahnschrift Light Condensed" panose="020B0502040204020203" pitchFamily="34" charset="0"/>
              </a:rPr>
              <a:t>equitaci</a:t>
            </a:r>
            <a:r>
              <a:rPr lang="fr-FR" sz="2800" dirty="0" err="1" smtClean="0">
                <a:latin typeface="Bahnschrift Light Condensed" panose="020B0502040204020203" pitchFamily="34" charset="0"/>
              </a:rPr>
              <a:t>ó</a:t>
            </a:r>
            <a:r>
              <a:rPr lang="fr-FR" sz="2800" dirty="0" err="1" smtClean="0">
                <a:latin typeface="Bahnschrift Light Condensed" panose="020B0502040204020203" pitchFamily="34" charset="0"/>
              </a:rPr>
              <a:t>n</a:t>
            </a:r>
            <a:r>
              <a:rPr lang="fr-FR" sz="2800" dirty="0">
                <a:latin typeface="Bahnschrift Light Condensed" panose="020B0502040204020203" pitchFamily="34" charset="0"/>
              </a:rPr>
              <a:t>, ping </a:t>
            </a:r>
            <a:r>
              <a:rPr lang="fr-FR" sz="2800" dirty="0" err="1">
                <a:latin typeface="Bahnschrift Light Condensed" panose="020B0502040204020203" pitchFamily="34" charset="0"/>
              </a:rPr>
              <a:t>pong</a:t>
            </a:r>
            <a:r>
              <a:rPr lang="fr-FR" sz="2800" dirty="0">
                <a:latin typeface="Bahnschrift Light Condensed" panose="020B0502040204020203" pitchFamily="34" charset="0"/>
              </a:rPr>
              <a:t> y </a:t>
            </a:r>
            <a:r>
              <a:rPr lang="fr-FR" sz="2800" dirty="0" err="1">
                <a:latin typeface="Bahnschrift Light Condensed" panose="020B0502040204020203" pitchFamily="34" charset="0"/>
              </a:rPr>
              <a:t>karate</a:t>
            </a:r>
            <a:r>
              <a:rPr lang="fr-FR" sz="2800" dirty="0">
                <a:latin typeface="Bahnschrift Light Condensed" panose="020B0502040204020203" pitchFamily="34" charset="0"/>
              </a:rPr>
              <a:t>. Los </a:t>
            </a:r>
            <a:r>
              <a:rPr lang="fr-FR" sz="2800" dirty="0" err="1">
                <a:latin typeface="Bahnschrift Light Condensed" panose="020B0502040204020203" pitchFamily="34" charset="0"/>
              </a:rPr>
              <a:t>alumnos</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pueden</a:t>
            </a:r>
            <a:r>
              <a:rPr lang="fr-FR" sz="2800" dirty="0">
                <a:latin typeface="Bahnschrift Light Condensed" panose="020B0502040204020203" pitchFamily="34" charset="0"/>
              </a:rPr>
              <a:t> </a:t>
            </a:r>
            <a:r>
              <a:rPr lang="fr-FR" sz="2800" dirty="0" err="1" smtClean="0">
                <a:latin typeface="Bahnschrift Light Condensed" panose="020B0502040204020203" pitchFamily="34" charset="0"/>
              </a:rPr>
              <a:t>también</a:t>
            </a:r>
            <a:r>
              <a:rPr lang="fr-FR" sz="2800" dirty="0" smtClean="0">
                <a:latin typeface="Bahnschrift Light Condensed" panose="020B0502040204020203" pitchFamily="34" charset="0"/>
              </a:rPr>
              <a:t> </a:t>
            </a:r>
            <a:r>
              <a:rPr lang="fr-FR" sz="2800" dirty="0" err="1">
                <a:latin typeface="Bahnschrift Light Condensed" panose="020B0502040204020203" pitchFamily="34" charset="0"/>
              </a:rPr>
              <a:t>tocar</a:t>
            </a:r>
            <a:r>
              <a:rPr lang="fr-FR" sz="2800" dirty="0">
                <a:latin typeface="Bahnschrift Light Condensed" panose="020B0502040204020203" pitchFamily="34" charset="0"/>
              </a:rPr>
              <a:t> un </a:t>
            </a:r>
            <a:r>
              <a:rPr lang="fr-FR" sz="2800" dirty="0" err="1">
                <a:latin typeface="Bahnschrift Light Condensed" panose="020B0502040204020203" pitchFamily="34" charset="0"/>
              </a:rPr>
              <a:t>instrumento</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como</a:t>
            </a:r>
            <a:r>
              <a:rPr lang="fr-FR" sz="2800" dirty="0">
                <a:latin typeface="Bahnschrift Light Condensed" panose="020B0502040204020203" pitchFamily="34" charset="0"/>
              </a:rPr>
              <a:t> la </a:t>
            </a:r>
            <a:r>
              <a:rPr lang="fr-FR" sz="2800" dirty="0" err="1" smtClean="0">
                <a:latin typeface="Bahnschrift Light Condensed" panose="020B0502040204020203" pitchFamily="34" charset="0"/>
              </a:rPr>
              <a:t>guitarra</a:t>
            </a:r>
            <a:r>
              <a:rPr lang="fr-FR" sz="2800" dirty="0" smtClean="0">
                <a:latin typeface="Bahnschrift Light Condensed" panose="020B0502040204020203" pitchFamily="34" charset="0"/>
              </a:rPr>
              <a:t>, </a:t>
            </a:r>
            <a:r>
              <a:rPr lang="fr-FR" sz="2800" dirty="0" err="1" smtClean="0">
                <a:latin typeface="Bahnschrift Light Condensed" panose="020B0502040204020203" pitchFamily="34" charset="0"/>
              </a:rPr>
              <a:t>hacer</a:t>
            </a:r>
            <a:r>
              <a:rPr lang="fr-FR" sz="2800" dirty="0" smtClean="0">
                <a:latin typeface="Bahnschrift Light Condensed" panose="020B0502040204020203" pitchFamily="34" charset="0"/>
              </a:rPr>
              <a:t> </a:t>
            </a:r>
            <a:r>
              <a:rPr lang="fr-FR" sz="2800" dirty="0" err="1" smtClean="0">
                <a:latin typeface="Bahnschrift Light Condensed" panose="020B0502040204020203" pitchFamily="34" charset="0"/>
              </a:rPr>
              <a:t>teatro</a:t>
            </a:r>
            <a:r>
              <a:rPr lang="fr-FR" sz="2800" dirty="0" smtClean="0">
                <a:latin typeface="Bahnschrift Light Condensed" panose="020B0502040204020203" pitchFamily="34" charset="0"/>
              </a:rPr>
              <a:t> </a:t>
            </a:r>
            <a:r>
              <a:rPr lang="fr-FR" sz="2800" dirty="0">
                <a:latin typeface="Bahnschrift Light Condensed" panose="020B0502040204020203" pitchFamily="34" charset="0"/>
              </a:rPr>
              <a:t>y </a:t>
            </a:r>
            <a:r>
              <a:rPr lang="fr-FR" sz="2800" dirty="0" err="1">
                <a:latin typeface="Bahnschrift Light Condensed" panose="020B0502040204020203" pitchFamily="34" charset="0"/>
              </a:rPr>
              <a:t>juegos</a:t>
            </a:r>
            <a:r>
              <a:rPr lang="fr-FR" sz="2800" dirty="0">
                <a:latin typeface="Bahnschrift Light Condensed" panose="020B0502040204020203" pitchFamily="34" charset="0"/>
              </a:rPr>
              <a:t> de </a:t>
            </a:r>
            <a:r>
              <a:rPr lang="fr-FR" sz="2800" dirty="0" err="1">
                <a:latin typeface="Bahnschrift Light Condensed" panose="020B0502040204020203" pitchFamily="34" charset="0"/>
              </a:rPr>
              <a:t>tablero</a:t>
            </a:r>
            <a:r>
              <a:rPr lang="fr-FR" sz="2800" dirty="0">
                <a:latin typeface="Bahnschrift Light Condensed" panose="020B0502040204020203" pitchFamily="34" charset="0"/>
              </a:rPr>
              <a:t>. Y </a:t>
            </a:r>
            <a:r>
              <a:rPr lang="fr-FR" sz="2800" dirty="0" err="1">
                <a:latin typeface="Bahnschrift Light Condensed" panose="020B0502040204020203" pitchFamily="34" charset="0"/>
              </a:rPr>
              <a:t>pueden</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hacer</a:t>
            </a:r>
            <a:r>
              <a:rPr lang="fr-FR" sz="2800" dirty="0">
                <a:latin typeface="Bahnschrift Light Condensed" panose="020B0502040204020203" pitchFamily="34" charset="0"/>
              </a:rPr>
              <a:t> muchas </a:t>
            </a:r>
            <a:r>
              <a:rPr lang="fr-FR" sz="2800" dirty="0" err="1">
                <a:latin typeface="Bahnschrift Light Condensed" panose="020B0502040204020203" pitchFamily="34" charset="0"/>
              </a:rPr>
              <a:t>actividades</a:t>
            </a:r>
            <a:r>
              <a:rPr lang="fr-FR" sz="2800" dirty="0">
                <a:latin typeface="Bahnschrift Light Condensed" panose="020B0502040204020203" pitchFamily="34" charset="0"/>
              </a:rPr>
              <a:t> </a:t>
            </a:r>
            <a:r>
              <a:rPr lang="fr-FR" sz="2800" dirty="0" err="1" smtClean="0">
                <a:latin typeface="Bahnschrift Light Condensed" panose="020B0502040204020203" pitchFamily="34" charset="0"/>
              </a:rPr>
              <a:t>ecol</a:t>
            </a:r>
            <a:r>
              <a:rPr lang="fr-FR" sz="2800" dirty="0" err="1" smtClean="0">
                <a:latin typeface="Bahnschrift Light Condensed" panose="020B0502040204020203" pitchFamily="34" charset="0"/>
              </a:rPr>
              <a:t>ó</a:t>
            </a:r>
            <a:r>
              <a:rPr lang="fr-FR" sz="2800" dirty="0" err="1" smtClean="0">
                <a:latin typeface="Bahnschrift Light Condensed" panose="020B0502040204020203" pitchFamily="34" charset="0"/>
              </a:rPr>
              <a:t>gicas</a:t>
            </a:r>
            <a:r>
              <a:rPr lang="fr-FR" sz="2800" dirty="0" smtClean="0">
                <a:latin typeface="Bahnschrift Light Condensed" panose="020B0502040204020203" pitchFamily="34" charset="0"/>
              </a:rPr>
              <a:t> </a:t>
            </a:r>
            <a:r>
              <a:rPr lang="fr-FR" sz="2800" dirty="0">
                <a:latin typeface="Bahnschrift Light Condensed" panose="020B0502040204020203" pitchFamily="34" charset="0"/>
              </a:rPr>
              <a:t>porque es el </a:t>
            </a:r>
            <a:r>
              <a:rPr lang="fr-FR" sz="2800" dirty="0" err="1" smtClean="0">
                <a:latin typeface="Bahnschrift Light Condensed" panose="020B0502040204020203" pitchFamily="34" charset="0"/>
              </a:rPr>
              <a:t>prop</a:t>
            </a:r>
            <a:r>
              <a:rPr lang="fr-FR" sz="2800" dirty="0" err="1" smtClean="0">
                <a:latin typeface="Bahnschrift Light Condensed" panose="020B0502040204020203" pitchFamily="34" charset="0"/>
              </a:rPr>
              <a:t>ó</a:t>
            </a:r>
            <a:r>
              <a:rPr lang="fr-FR" sz="2800" dirty="0" err="1" smtClean="0">
                <a:latin typeface="Bahnschrift Light Condensed" panose="020B0502040204020203" pitchFamily="34" charset="0"/>
              </a:rPr>
              <a:t>sito</a:t>
            </a:r>
            <a:r>
              <a:rPr lang="fr-FR" sz="2800" dirty="0" smtClean="0">
                <a:latin typeface="Bahnschrift Light Condensed" panose="020B0502040204020203" pitchFamily="34" charset="0"/>
              </a:rPr>
              <a:t> </a:t>
            </a:r>
            <a:r>
              <a:rPr lang="fr-FR" sz="2800" dirty="0" err="1">
                <a:latin typeface="Bahnschrift Light Condensed" panose="020B0502040204020203" pitchFamily="34" charset="0"/>
              </a:rPr>
              <a:t>del</a:t>
            </a:r>
            <a:r>
              <a:rPr lang="fr-FR" sz="2800" dirty="0">
                <a:latin typeface="Bahnschrift Light Condensed" panose="020B0502040204020203" pitchFamily="34" charset="0"/>
              </a:rPr>
              <a:t> </a:t>
            </a:r>
            <a:r>
              <a:rPr lang="fr-FR" sz="2800" dirty="0" err="1">
                <a:latin typeface="Bahnschrift Light Condensed" panose="020B0502040204020203" pitchFamily="34" charset="0"/>
              </a:rPr>
              <a:t>colegio</a:t>
            </a:r>
            <a:r>
              <a:rPr lang="fr-FR" sz="2800" dirty="0">
                <a:latin typeface="Bahnschrift Light Condensed" panose="020B0502040204020203" pitchFamily="34" charset="0"/>
              </a:rPr>
              <a:t>.</a:t>
            </a:r>
          </a:p>
        </p:txBody>
      </p:sp>
    </p:spTree>
  </p:cSld>
  <p:clrMapOvr>
    <a:masterClrMapping/>
  </p:clrMapOvr>
  <p:transition spd="slow">
    <p:cover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 name="TextShape 1"/>
          <p:cNvSpPr txBox="1"/>
          <p:nvPr/>
        </p:nvSpPr>
        <p:spPr>
          <a:xfrm rot="10800000">
            <a:off x="344880" y="319680"/>
            <a:ext cx="45360" cy="45360"/>
          </a:xfrm>
          <a:prstGeom prst="rect">
            <a:avLst/>
          </a:prstGeom>
          <a:noFill/>
          <a:ln>
            <a:noFill/>
          </a:ln>
        </p:spPr>
        <p:txBody>
          <a:bodyPr anchor="ctr">
            <a:normAutofit fontScale="25000" lnSpcReduction="20000"/>
          </a:bodyPr>
          <a:lstStyle/>
          <a:p>
            <a:pPr>
              <a:lnSpc>
                <a:spcPct val="90000"/>
              </a:lnSpc>
            </a:pPr>
            <a:r>
              <a:rPr lang="fr-FR" sz="4400" b="0" strike="noStrike" spc="-1">
                <a:solidFill>
                  <a:srgbClr val="FFFFFF"/>
                </a:solidFill>
                <a:latin typeface="Calibri Light"/>
              </a:rPr>
              <a:t>U</a:t>
            </a:r>
            <a:endParaRPr lang="fr-FR" sz="4400" b="0" strike="noStrike" spc="-1">
              <a:solidFill>
                <a:srgbClr val="000000"/>
              </a:solidFill>
              <a:latin typeface="Calibri"/>
            </a:endParaRPr>
          </a:p>
        </p:txBody>
      </p:sp>
      <p:graphicFrame>
        <p:nvGraphicFramePr>
          <p:cNvPr id="107" name="Table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6333235"/>
              </p:ext>
            </p:extLst>
          </p:nvPr>
        </p:nvGraphicFramePr>
        <p:xfrm>
          <a:off x="1926360" y="1052280"/>
          <a:ext cx="10265400" cy="3856138"/>
        </p:xfrm>
        <a:graphic>
          <a:graphicData uri="http://schemas.openxmlformats.org/drawingml/2006/table">
            <a:tbl>
              <a:tblPr/>
              <a:tblGrid>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3"/>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4"/>
                    </a:ext>
                  </a:extLst>
                </a:gridCol>
              </a:tblGrid>
              <a:tr h="321840">
                <a:tc>
                  <a:txBody>
                    <a:bodyPr/>
                    <a:lstStyle/>
                    <a:p>
                      <a:pPr algn="ctr">
                        <a:lnSpc>
                          <a:spcPct val="100000"/>
                        </a:lnSpc>
                      </a:pPr>
                      <a:r>
                        <a:rPr lang="fr-FR" sz="1800" b="0" strike="noStrike" spc="-1">
                          <a:solidFill>
                            <a:srgbClr val="FFFFFF"/>
                          </a:solidFill>
                          <a:latin typeface="Calibri"/>
                        </a:rPr>
                        <a:t>LUNES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C000"/>
                    </a:solidFill>
                  </a:tcPr>
                </a:tc>
                <a:tc>
                  <a:txBody>
                    <a:bodyPr/>
                    <a:lstStyle/>
                    <a:p>
                      <a:pPr algn="ctr">
                        <a:lnSpc>
                          <a:spcPct val="100000"/>
                        </a:lnSpc>
                      </a:pPr>
                      <a:r>
                        <a:rPr lang="fr-FR" sz="1800" b="0" strike="noStrike" spc="-1">
                          <a:solidFill>
                            <a:srgbClr val="FFFFFF"/>
                          </a:solidFill>
                          <a:latin typeface="Calibri"/>
                        </a:rPr>
                        <a:t>MARTES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C000"/>
                    </a:solidFill>
                  </a:tcPr>
                </a:tc>
                <a:tc>
                  <a:txBody>
                    <a:bodyPr/>
                    <a:lstStyle/>
                    <a:p>
                      <a:pPr algn="ctr">
                        <a:lnSpc>
                          <a:spcPct val="100000"/>
                        </a:lnSpc>
                      </a:pPr>
                      <a:r>
                        <a:rPr lang="fr-FR" sz="1800" b="0" strike="noStrike" spc="-1">
                          <a:solidFill>
                            <a:srgbClr val="FFFFFF"/>
                          </a:solidFill>
                          <a:latin typeface="Calibri"/>
                        </a:rPr>
                        <a:t>MIERCOLES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C000"/>
                    </a:solidFill>
                  </a:tcPr>
                </a:tc>
                <a:tc>
                  <a:txBody>
                    <a:bodyPr/>
                    <a:lstStyle/>
                    <a:p>
                      <a:pPr algn="ctr">
                        <a:lnSpc>
                          <a:spcPct val="100000"/>
                        </a:lnSpc>
                      </a:pPr>
                      <a:r>
                        <a:rPr lang="fr-FR" sz="1800" b="0" strike="noStrike" spc="-1">
                          <a:solidFill>
                            <a:srgbClr val="FFFFFF"/>
                          </a:solidFill>
                          <a:latin typeface="Calibri"/>
                        </a:rPr>
                        <a:t>JUEVES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C000"/>
                    </a:solidFill>
                  </a:tcPr>
                </a:tc>
                <a:tc>
                  <a:txBody>
                    <a:bodyPr/>
                    <a:lstStyle/>
                    <a:p>
                      <a:pPr algn="ctr">
                        <a:lnSpc>
                          <a:spcPct val="100000"/>
                        </a:lnSpc>
                      </a:pPr>
                      <a:r>
                        <a:rPr lang="fr-FR" sz="1800" b="0" strike="noStrike" spc="-1">
                          <a:solidFill>
                            <a:srgbClr val="FFFFFF"/>
                          </a:solidFill>
                          <a:latin typeface="Calibri"/>
                        </a:rPr>
                        <a:t>VIERNES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C0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392099">
                <a:tc>
                  <a:txBody>
                    <a:bodyPr/>
                    <a:lstStyle/>
                    <a:p>
                      <a:pPr algn="ctr">
                        <a:lnSpc>
                          <a:spcPct val="100000"/>
                        </a:lnSpc>
                      </a:pPr>
                      <a:r>
                        <a:rPr lang="fr-FR" sz="1800" b="0" strike="noStrike" spc="-1">
                          <a:solidFill>
                            <a:srgbClr val="000000"/>
                          </a:solidFill>
                          <a:latin typeface="Calibri"/>
                        </a:rPr>
                        <a:t>Matematicas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173B8"/>
                    </a:solidFill>
                  </a:tcPr>
                </a:tc>
                <a:tc>
                  <a:txBody>
                    <a:bodyPr/>
                    <a:lstStyle/>
                    <a:p>
                      <a:pPr algn="ctr">
                        <a:lnSpc>
                          <a:spcPct val="100000"/>
                        </a:lnSpc>
                      </a:pPr>
                      <a:r>
                        <a:rPr lang="fr-FR" sz="1800" b="0" strike="noStrike" spc="-1">
                          <a:solidFill>
                            <a:srgbClr val="000000"/>
                          </a:solidFill>
                          <a:latin typeface="Calibri"/>
                        </a:rPr>
                        <a:t>Matematicas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173B8"/>
                    </a:solidFill>
                  </a:tcPr>
                </a:tc>
                <a:tc>
                  <a:txBody>
                    <a:bodyPr/>
                    <a:lstStyle/>
                    <a:p>
                      <a:pPr algn="ctr">
                        <a:lnSpc>
                          <a:spcPct val="100000"/>
                        </a:lnSpc>
                      </a:pPr>
                      <a:r>
                        <a:rPr lang="fr-FR" sz="1800" b="0" strike="noStrike" spc="-1">
                          <a:solidFill>
                            <a:srgbClr val="000000"/>
                          </a:solidFill>
                          <a:latin typeface="Calibri"/>
                        </a:rPr>
                        <a:t>Matematicas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173B8"/>
                    </a:solidFill>
                  </a:tcPr>
                </a:tc>
                <a:tc>
                  <a:txBody>
                    <a:bodyPr/>
                    <a:lstStyle/>
                    <a:p>
                      <a:pPr algn="ctr">
                        <a:lnSpc>
                          <a:spcPct val="100000"/>
                        </a:lnSpc>
                      </a:pPr>
                      <a:r>
                        <a:rPr lang="fr-FR" sz="1800" b="0" strike="noStrike" spc="-1">
                          <a:solidFill>
                            <a:srgbClr val="000000"/>
                          </a:solidFill>
                          <a:latin typeface="Calibri"/>
                        </a:rPr>
                        <a:t>Matematicas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173B8"/>
                    </a:solidFill>
                  </a:tcPr>
                </a:tc>
                <a:tc>
                  <a:txBody>
                    <a:bodyPr/>
                    <a:lstStyle/>
                    <a:p>
                      <a:pPr algn="ctr">
                        <a:lnSpc>
                          <a:spcPct val="100000"/>
                        </a:lnSpc>
                      </a:pPr>
                      <a:r>
                        <a:rPr lang="fr-FR" sz="1800" b="0" strike="noStrike" spc="-1">
                          <a:solidFill>
                            <a:srgbClr val="000000"/>
                          </a:solidFill>
                          <a:latin typeface="Calibri"/>
                        </a:rPr>
                        <a:t>Matematicas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173B8"/>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382195">
                <a:tc>
                  <a:txBody>
                    <a:bodyPr/>
                    <a:lstStyle/>
                    <a:p>
                      <a:pPr algn="ctr">
                        <a:lnSpc>
                          <a:spcPct val="100000"/>
                        </a:lnSpc>
                      </a:pPr>
                      <a:r>
                        <a:rPr lang="fr-FR" sz="1800" b="0" strike="noStrike" spc="-1">
                          <a:solidFill>
                            <a:srgbClr val="000000"/>
                          </a:solidFill>
                          <a:latin typeface="Calibri"/>
                        </a:rPr>
                        <a:t>Lengua</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ED0D0"/>
                    </a:solidFill>
                  </a:tcPr>
                </a:tc>
                <a:tc>
                  <a:txBody>
                    <a:bodyPr/>
                    <a:lstStyle/>
                    <a:p>
                      <a:pPr algn="ctr">
                        <a:lnSpc>
                          <a:spcPct val="100000"/>
                        </a:lnSpc>
                      </a:pPr>
                      <a:r>
                        <a:rPr lang="fr-FR" sz="1800" b="0" strike="noStrike" spc="-1">
                          <a:solidFill>
                            <a:srgbClr val="000000"/>
                          </a:solidFill>
                          <a:latin typeface="Calibri"/>
                        </a:rPr>
                        <a:t>Lengua</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ED0D0"/>
                    </a:solidFill>
                  </a:tcPr>
                </a:tc>
                <a:tc>
                  <a:txBody>
                    <a:bodyPr/>
                    <a:lstStyle/>
                    <a:p>
                      <a:pPr algn="ctr">
                        <a:lnSpc>
                          <a:spcPct val="100000"/>
                        </a:lnSpc>
                      </a:pPr>
                      <a:r>
                        <a:rPr lang="fr-FR" sz="1800" b="0" strike="noStrike" spc="-1">
                          <a:solidFill>
                            <a:srgbClr val="000000"/>
                          </a:solidFill>
                          <a:latin typeface="Calibri"/>
                        </a:rPr>
                        <a:t>Lengua</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ED0D0"/>
                    </a:solidFill>
                  </a:tcPr>
                </a:tc>
                <a:tc>
                  <a:txBody>
                    <a:bodyPr/>
                    <a:lstStyle/>
                    <a:p>
                      <a:pPr algn="ctr">
                        <a:lnSpc>
                          <a:spcPct val="100000"/>
                        </a:lnSpc>
                      </a:pPr>
                      <a:r>
                        <a:rPr lang="fr-FR" sz="1800" b="0" strike="noStrike" spc="-1">
                          <a:solidFill>
                            <a:srgbClr val="000000"/>
                          </a:solidFill>
                          <a:latin typeface="Calibri"/>
                        </a:rPr>
                        <a:t>Lengua</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ED0D0"/>
                    </a:solidFill>
                  </a:tcPr>
                </a:tc>
                <a:tc>
                  <a:txBody>
                    <a:bodyPr/>
                    <a:lstStyle/>
                    <a:p>
                      <a:pPr algn="ctr">
                        <a:lnSpc>
                          <a:spcPct val="100000"/>
                        </a:lnSpc>
                      </a:pPr>
                      <a:r>
                        <a:rPr lang="fr-FR" sz="1800" b="0" strike="noStrike" spc="-1">
                          <a:solidFill>
                            <a:srgbClr val="000000"/>
                          </a:solidFill>
                          <a:latin typeface="Calibri"/>
                        </a:rPr>
                        <a:t>Lengua</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ED0D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r h="442910">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3"/>
                  </a:ext>
                </a:extLst>
              </a:tr>
              <a:tr h="441015">
                <a:tc>
                  <a:txBody>
                    <a:bodyPr/>
                    <a:lstStyle/>
                    <a:p>
                      <a:pPr algn="ctr">
                        <a:lnSpc>
                          <a:spcPct val="100000"/>
                        </a:lnSpc>
                      </a:pPr>
                      <a:r>
                        <a:rPr lang="fr-FR" sz="1800" b="0" strike="noStrike" spc="-1" dirty="0" err="1" smtClean="0">
                          <a:solidFill>
                            <a:srgbClr val="000000"/>
                          </a:solidFill>
                          <a:latin typeface="Calibri"/>
                        </a:rPr>
                        <a:t>Inglés</a:t>
                      </a:r>
                      <a:r>
                        <a:rPr lang="fr-FR" sz="1800" b="0" strike="noStrike" spc="-1" dirty="0" smtClean="0">
                          <a:solidFill>
                            <a:srgbClr val="000000"/>
                          </a:solidFill>
                          <a:latin typeface="Calibri"/>
                        </a:rPr>
                        <a:t> </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88F0E9"/>
                    </a:solidFill>
                  </a:tcPr>
                </a:tc>
                <a:tc>
                  <a:txBody>
                    <a:bodyPr/>
                    <a:lstStyle/>
                    <a:p>
                      <a:pPr algn="ctr">
                        <a:lnSpc>
                          <a:spcPct val="100000"/>
                        </a:lnSpc>
                      </a:pPr>
                      <a:r>
                        <a:rPr lang="fr-FR" sz="1800" b="0" strike="noStrike" spc="-1" dirty="0" err="1" smtClean="0">
                          <a:solidFill>
                            <a:srgbClr val="000000"/>
                          </a:solidFill>
                          <a:latin typeface="Calibri"/>
                        </a:rPr>
                        <a:t>Inglés</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88F0E9"/>
                    </a:solidFill>
                  </a:tcPr>
                </a:tc>
                <a:tc>
                  <a:txBody>
                    <a:bodyPr/>
                    <a:lstStyle/>
                    <a:p>
                      <a:pPr algn="ctr">
                        <a:lnSpc>
                          <a:spcPct val="100000"/>
                        </a:lnSpc>
                      </a:pPr>
                      <a:r>
                        <a:rPr lang="fr-FR" sz="1800" b="0" strike="noStrike" spc="-1" dirty="0" err="1" smtClean="0">
                          <a:solidFill>
                            <a:srgbClr val="000000"/>
                          </a:solidFill>
                          <a:latin typeface="Calibri"/>
                        </a:rPr>
                        <a:t>Inglés</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88F0E9"/>
                    </a:solidFill>
                  </a:tcPr>
                </a:tc>
                <a:tc>
                  <a:txBody>
                    <a:bodyPr/>
                    <a:lstStyle/>
                    <a:p>
                      <a:pPr algn="ctr">
                        <a:lnSpc>
                          <a:spcPct val="100000"/>
                        </a:lnSpc>
                      </a:pPr>
                      <a:r>
                        <a:rPr lang="fr-FR" sz="1800" b="0" strike="noStrike" spc="-1" dirty="0" err="1" smtClean="0">
                          <a:solidFill>
                            <a:srgbClr val="000000"/>
                          </a:solidFill>
                          <a:latin typeface="Calibri"/>
                        </a:rPr>
                        <a:t>Inglés</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88F0E9"/>
                    </a:solidFill>
                  </a:tcPr>
                </a:tc>
                <a:tc>
                  <a:txBody>
                    <a:bodyPr/>
                    <a:lstStyle/>
                    <a:p>
                      <a:pPr algn="ctr">
                        <a:lnSpc>
                          <a:spcPct val="100000"/>
                        </a:lnSpc>
                      </a:pPr>
                      <a:r>
                        <a:rPr lang="fr-FR" sz="1800" b="0" strike="noStrike" spc="-1" dirty="0" err="1" smtClean="0">
                          <a:solidFill>
                            <a:srgbClr val="000000"/>
                          </a:solidFill>
                          <a:latin typeface="Calibri"/>
                        </a:rPr>
                        <a:t>Inglés</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88F0E9"/>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4"/>
                  </a:ext>
                </a:extLst>
              </a:tr>
              <a:tr h="424330">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tc>
                  <a:txBody>
                    <a:bodyPr/>
                    <a:lstStyle/>
                    <a:p>
                      <a:pPr algn="ctr"/>
                      <a:r>
                        <a:rPr lang="fr-FR" dirty="0" err="1">
                          <a:solidFill>
                            <a:schemeClr val="bg1"/>
                          </a:solidFill>
                        </a:rPr>
                        <a:t>recreo</a:t>
                      </a:r>
                      <a:endParaRPr lang="fr-FR" dirty="0">
                        <a:solidFill>
                          <a:schemeClr val="bg1"/>
                        </a:solidFil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5"/>
                  </a:ext>
                </a:extLst>
              </a:tr>
              <a:tr h="453064">
                <a:tc>
                  <a:txBody>
                    <a:bodyPr/>
                    <a:lstStyle/>
                    <a:p>
                      <a:pPr algn="ctr">
                        <a:lnSpc>
                          <a:spcPct val="100000"/>
                        </a:lnSpc>
                      </a:pPr>
                      <a:r>
                        <a:rPr lang="fr-FR" sz="1800" b="0" strike="noStrike" spc="-1">
                          <a:solidFill>
                            <a:srgbClr val="000000"/>
                          </a:solidFill>
                          <a:latin typeface="Calibri"/>
                        </a:rPr>
                        <a:t>Fisica</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5FEFAA"/>
                    </a:solidFill>
                  </a:tcPr>
                </a:tc>
                <a:tc>
                  <a:txBody>
                    <a:bodyPr/>
                    <a:lstStyle/>
                    <a:p>
                      <a:pPr algn="ctr">
                        <a:lnSpc>
                          <a:spcPct val="100000"/>
                        </a:lnSpc>
                      </a:pPr>
                      <a:r>
                        <a:rPr lang="fr-FR" sz="1800" b="0" strike="noStrike" spc="-1" dirty="0" err="1">
                          <a:solidFill>
                            <a:srgbClr val="000000"/>
                          </a:solidFill>
                          <a:latin typeface="Calibri"/>
                        </a:rPr>
                        <a:t>Educacion</a:t>
                      </a:r>
                      <a:r>
                        <a:rPr lang="fr-FR" sz="1800" b="0" strike="noStrike" spc="-1" dirty="0">
                          <a:solidFill>
                            <a:srgbClr val="000000"/>
                          </a:solidFill>
                          <a:latin typeface="Calibri"/>
                        </a:rPr>
                        <a:t> Musical</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3A353"/>
                    </a:solidFill>
                  </a:tcPr>
                </a:tc>
                <a:tc>
                  <a:txBody>
                    <a:bodyPr/>
                    <a:lstStyle/>
                    <a:p>
                      <a:pPr algn="ctr"/>
                      <a:r>
                        <a:rPr lang="fr-FR" dirty="0"/>
                        <a:t>karaté</a:t>
                      </a:r>
                    </a:p>
                  </a:txBody>
                  <a:tcPr>
                    <a:lnL w="12240">
                      <a:solidFill>
                        <a:srgbClr val="FFFFFF"/>
                      </a:solidFill>
                    </a:lnL>
                    <a:lnR w="12240">
                      <a:solidFill>
                        <a:srgbClr val="FFFFFF"/>
                      </a:solidFill>
                    </a:lnR>
                    <a:lnT w="12240">
                      <a:solidFill>
                        <a:srgbClr val="FFFFFF"/>
                      </a:solidFill>
                    </a:lnT>
                    <a:lnB w="12240">
                      <a:solidFill>
                        <a:srgbClr val="FFFFFF"/>
                      </a:solidFill>
                    </a:lnB>
                    <a:solidFill>
                      <a:srgbClr val="FFFF00"/>
                    </a:solidFill>
                  </a:tcPr>
                </a:tc>
                <a:tc>
                  <a:txBody>
                    <a:bodyPr/>
                    <a:lstStyle/>
                    <a:p>
                      <a:pPr algn="ctr">
                        <a:lnSpc>
                          <a:spcPct val="100000"/>
                        </a:lnSpc>
                      </a:pPr>
                      <a:r>
                        <a:rPr lang="fr-FR" sz="1800" b="0" strike="noStrike" spc="-1">
                          <a:solidFill>
                            <a:srgbClr val="000000"/>
                          </a:solidFill>
                          <a:latin typeface="Calibri"/>
                        </a:rPr>
                        <a:t>Fisica</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5FEFAA"/>
                    </a:solidFill>
                  </a:tcPr>
                </a:tc>
                <a:tc>
                  <a:txBody>
                    <a:bodyPr/>
                    <a:lstStyle/>
                    <a:p>
                      <a:pPr algn="ctr">
                        <a:lnSpc>
                          <a:spcPct val="100000"/>
                        </a:lnSpc>
                      </a:pPr>
                      <a:r>
                        <a:rPr lang="fr-FR" sz="1800" b="0" strike="noStrike" spc="-1">
                          <a:solidFill>
                            <a:srgbClr val="000000"/>
                          </a:solidFill>
                          <a:latin typeface="Calibri"/>
                        </a:rPr>
                        <a:t>Hora de tutoria</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1188"/>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6"/>
                  </a:ext>
                </a:extLst>
              </a:tr>
              <a:tr h="935640">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tc>
                  <a:txBody>
                    <a:bodyPr/>
                    <a:lstStyle/>
                    <a:p>
                      <a:pPr algn="ctr">
                        <a:lnSpc>
                          <a:spcPct val="100000"/>
                        </a:lnSpc>
                      </a:pPr>
                      <a:r>
                        <a:rPr lang="fr-FR" sz="1800" b="0" strike="noStrike" spc="-1" dirty="0">
                          <a:solidFill>
                            <a:srgbClr val="000000"/>
                          </a:solidFill>
                          <a:latin typeface="Calibri"/>
                        </a:rPr>
                        <a:t>karaté</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FF00"/>
                    </a:solidFill>
                  </a:tcPr>
                </a:tc>
                <a:tc>
                  <a:txBody>
                    <a:bodyPr/>
                    <a:lstStyle/>
                    <a:p>
                      <a:pPr algn="ctr">
                        <a:lnSpc>
                          <a:spcPct val="100000"/>
                        </a:lnSpc>
                      </a:pPr>
                      <a:r>
                        <a:rPr lang="fr-FR" sz="1800" b="0" strike="noStrike" spc="-1">
                          <a:solidFill>
                            <a:srgbClr val="FFFFFF"/>
                          </a:solidFill>
                          <a:latin typeface="Calibri"/>
                        </a:rPr>
                        <a:t>recreo</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tc>
                  <a:txBody>
                    <a:bodyPr/>
                    <a:lstStyle/>
                    <a:p>
                      <a:pPr algn="ctr">
                        <a:lnSpc>
                          <a:spcPct val="100000"/>
                        </a:lnSpc>
                      </a:pPr>
                      <a:r>
                        <a:rPr lang="fr-FR" sz="1800" b="0" strike="noStrike" spc="-1" dirty="0" err="1">
                          <a:solidFill>
                            <a:srgbClr val="FFFFFF"/>
                          </a:solidFill>
                          <a:latin typeface="Calibri"/>
                        </a:rPr>
                        <a:t>recreo</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7030A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7"/>
                  </a:ext>
                </a:extLst>
              </a:tr>
            </a:tbl>
          </a:graphicData>
        </a:graphic>
      </p:graphicFrame>
      <p:graphicFrame>
        <p:nvGraphicFramePr>
          <p:cNvPr id="108" name="Table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35613499"/>
              </p:ext>
            </p:extLst>
          </p:nvPr>
        </p:nvGraphicFramePr>
        <p:xfrm>
          <a:off x="1926360" y="4376057"/>
          <a:ext cx="10265400" cy="1130300"/>
        </p:xfrm>
        <a:graphic>
          <a:graphicData uri="http://schemas.openxmlformats.org/drawingml/2006/table">
            <a:tbl>
              <a:tblPr/>
              <a:tblGrid>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3"/>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4"/>
                    </a:ext>
                  </a:extLst>
                </a:gridCol>
              </a:tblGrid>
              <a:tr h="425263">
                <a:tc>
                  <a:txBody>
                    <a:bodyPr/>
                    <a:lstStyle/>
                    <a:p>
                      <a:pPr algn="ctr">
                        <a:lnSpc>
                          <a:spcPct val="100000"/>
                        </a:lnSpc>
                      </a:pPr>
                      <a:r>
                        <a:rPr lang="fr-FR" sz="1800" b="0" strike="noStrike" spc="-1">
                          <a:solidFill>
                            <a:srgbClr val="FFFFFF"/>
                          </a:solidFill>
                          <a:latin typeface="Calibri"/>
                        </a:rPr>
                        <a:t>Ciencias de la</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266EE"/>
                    </a:solidFill>
                  </a:tcPr>
                </a:tc>
                <a:tc>
                  <a:txBody>
                    <a:bodyPr/>
                    <a:lstStyle/>
                    <a:p>
                      <a:pPr algn="ctr">
                        <a:lnSpc>
                          <a:spcPct val="100000"/>
                        </a:lnSpc>
                      </a:pPr>
                      <a:r>
                        <a:rPr lang="fr-FR" sz="1800" b="0" strike="noStrike" spc="-1" dirty="0" err="1" smtClean="0">
                          <a:solidFill>
                            <a:srgbClr val="FFFFFF"/>
                          </a:solidFill>
                          <a:latin typeface="Calibri"/>
                        </a:rPr>
                        <a:t>Tecnolog</a:t>
                      </a:r>
                      <a:r>
                        <a:rPr lang="fr-FR" sz="1800" b="0" strike="noStrike" spc="-1" dirty="0" err="1" smtClean="0">
                          <a:solidFill>
                            <a:srgbClr val="FFFFFF"/>
                          </a:solidFill>
                          <a:latin typeface="Calibri"/>
                        </a:rPr>
                        <a:t>í</a:t>
                      </a:r>
                      <a:r>
                        <a:rPr lang="fr-FR" sz="1800" b="0" strike="noStrike" spc="-1" dirty="0" err="1" smtClean="0">
                          <a:solidFill>
                            <a:srgbClr val="FFFFFF"/>
                          </a:solidFill>
                          <a:latin typeface="Calibri"/>
                        </a:rPr>
                        <a:t>a</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2067"/>
                    </a:solidFill>
                  </a:tcPr>
                </a:tc>
                <a:tc>
                  <a:txBody>
                    <a:bodyPr/>
                    <a:lstStyle/>
                    <a:p>
                      <a:r>
                        <a:rPr lang="fr-FR" sz="2400" b="0" strike="noStrike" spc="-1" dirty="0">
                          <a:latin typeface="Times New Roman"/>
                        </a:rPr>
                        <a:t>        </a:t>
                      </a:r>
                      <a:r>
                        <a:rPr lang="fr-FR" sz="1800" b="0" strike="noStrike" spc="-1" dirty="0" err="1">
                          <a:latin typeface="Times New Roman"/>
                        </a:rPr>
                        <a:t>teatro</a:t>
                      </a:r>
                      <a:endParaRPr lang="fr-FR" sz="1800" b="0" strike="noStrike" spc="-1" dirty="0">
                        <a:latin typeface="Times New Roman"/>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FF00"/>
                    </a:solidFill>
                  </a:tcPr>
                </a:tc>
                <a:tc>
                  <a:txBody>
                    <a:bodyPr/>
                    <a:lstStyle/>
                    <a:p>
                      <a:pPr algn="ctr">
                        <a:lnSpc>
                          <a:spcPct val="100000"/>
                        </a:lnSpc>
                      </a:pPr>
                      <a:r>
                        <a:rPr lang="fr-FR" sz="1800" b="0" strike="noStrike" spc="-1" dirty="0" err="1">
                          <a:solidFill>
                            <a:srgbClr val="FFFFFF"/>
                          </a:solidFill>
                          <a:latin typeface="Calibri"/>
                        </a:rPr>
                        <a:t>Ciencias</a:t>
                      </a:r>
                      <a:r>
                        <a:rPr lang="fr-FR" sz="1800" b="0" strike="noStrike" spc="-1" dirty="0">
                          <a:solidFill>
                            <a:srgbClr val="FFFFFF"/>
                          </a:solidFill>
                          <a:latin typeface="Calibri"/>
                        </a:rPr>
                        <a:t> de la</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266EE"/>
                    </a:solidFill>
                  </a:tcPr>
                </a:tc>
                <a:tc>
                  <a:txBody>
                    <a:bodyPr/>
                    <a:lstStyle/>
                    <a:p>
                      <a:pPr algn="ctr">
                        <a:lnSpc>
                          <a:spcPct val="100000"/>
                        </a:lnSpc>
                      </a:pPr>
                      <a:r>
                        <a:rPr lang="fr-FR" sz="1800" b="0" strike="noStrike" spc="-1" dirty="0" err="1" smtClean="0">
                          <a:solidFill>
                            <a:srgbClr val="000000"/>
                          </a:solidFill>
                          <a:latin typeface="Calibri"/>
                        </a:rPr>
                        <a:t>Acci</a:t>
                      </a:r>
                      <a:r>
                        <a:rPr lang="fr-FR" sz="1800" b="0" strike="noStrike" spc="-1" dirty="0" err="1" smtClean="0">
                          <a:solidFill>
                            <a:srgbClr val="000000"/>
                          </a:solidFill>
                          <a:latin typeface="Calibri"/>
                        </a:rPr>
                        <a:t>ó</a:t>
                      </a:r>
                      <a:r>
                        <a:rPr lang="fr-FR" sz="1800" b="0" strike="noStrike" spc="-1" dirty="0" err="1" smtClean="0">
                          <a:solidFill>
                            <a:srgbClr val="000000"/>
                          </a:solidFill>
                          <a:latin typeface="Calibri"/>
                        </a:rPr>
                        <a:t>n</a:t>
                      </a:r>
                      <a:r>
                        <a:rPr lang="fr-FR" sz="1800" b="0" strike="noStrike" spc="-1" dirty="0" smtClean="0">
                          <a:solidFill>
                            <a:srgbClr val="000000"/>
                          </a:solidFill>
                          <a:latin typeface="Calibri"/>
                        </a:rPr>
                        <a:t> </a:t>
                      </a:r>
                      <a:r>
                        <a:rPr lang="fr-FR" sz="1800" b="0" strike="noStrike" spc="-1" dirty="0" err="1">
                          <a:solidFill>
                            <a:srgbClr val="000000"/>
                          </a:solidFill>
                          <a:latin typeface="Calibri"/>
                        </a:rPr>
                        <a:t>por</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FF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475093">
                <a:tc>
                  <a:txBody>
                    <a:bodyPr/>
                    <a:lstStyle/>
                    <a:p>
                      <a:pPr algn="ctr">
                        <a:lnSpc>
                          <a:spcPct val="100000"/>
                        </a:lnSpc>
                      </a:pPr>
                      <a:r>
                        <a:rPr lang="fr-FR" sz="1800" b="0" strike="noStrike" spc="-1" dirty="0" err="1" smtClean="0">
                          <a:solidFill>
                            <a:srgbClr val="FFFFFF"/>
                          </a:solidFill>
                          <a:latin typeface="Calibri"/>
                        </a:rPr>
                        <a:t>Naturaleza</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266EE"/>
                    </a:solidFill>
                  </a:tcPr>
                </a:tc>
                <a:tc>
                  <a:txBody>
                    <a:bodyPr/>
                    <a:lstStyle/>
                    <a:p>
                      <a:pPr algn="ctr">
                        <a:lnSpc>
                          <a:spcPct val="100000"/>
                        </a:lnSpc>
                      </a:pPr>
                      <a:r>
                        <a:rPr lang="fr-FR" sz="1800" b="0" strike="noStrike" spc="-1" dirty="0" err="1" smtClean="0">
                          <a:solidFill>
                            <a:srgbClr val="FFFFFF"/>
                          </a:solidFill>
                          <a:latin typeface="Calibri"/>
                        </a:rPr>
                        <a:t>Tecnolog</a:t>
                      </a:r>
                      <a:r>
                        <a:rPr lang="fr-FR" sz="1800" b="0" strike="noStrike" spc="-1" dirty="0" err="1" smtClean="0">
                          <a:solidFill>
                            <a:srgbClr val="FFFFFF"/>
                          </a:solidFill>
                          <a:latin typeface="Calibri"/>
                        </a:rPr>
                        <a:t>í</a:t>
                      </a:r>
                      <a:r>
                        <a:rPr lang="fr-FR" sz="1800" b="0" strike="noStrike" spc="-1" dirty="0" err="1" smtClean="0">
                          <a:solidFill>
                            <a:srgbClr val="FFFFFF"/>
                          </a:solidFill>
                          <a:latin typeface="Calibri"/>
                        </a:rPr>
                        <a:t>a</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2067"/>
                    </a:solidFill>
                  </a:tcPr>
                </a:tc>
                <a:tc>
                  <a:txBody>
                    <a:bodyPr/>
                    <a:lstStyle/>
                    <a:p>
                      <a:pPr algn="ctr">
                        <a:lnSpc>
                          <a:spcPct val="100000"/>
                        </a:lnSpc>
                      </a:pPr>
                      <a:r>
                        <a:rPr lang="fr-FR" sz="1800" b="0" strike="noStrike" spc="-1" dirty="0" err="1">
                          <a:solidFill>
                            <a:srgbClr val="000000"/>
                          </a:solidFill>
                          <a:latin typeface="Calibri"/>
                        </a:rPr>
                        <a:t>Actividades</a:t>
                      </a:r>
                      <a:r>
                        <a:rPr lang="fr-FR" sz="1800" b="0" strike="noStrike" spc="-1" dirty="0">
                          <a:solidFill>
                            <a:srgbClr val="000000"/>
                          </a:solidFill>
                          <a:latin typeface="Calibri"/>
                        </a:rPr>
                        <a:t> </a:t>
                      </a:r>
                      <a:r>
                        <a:rPr lang="fr-FR" sz="1800" b="0" strike="noStrike" spc="-1" dirty="0" err="1" smtClean="0">
                          <a:solidFill>
                            <a:srgbClr val="000000"/>
                          </a:solidFill>
                          <a:latin typeface="Calibri"/>
                        </a:rPr>
                        <a:t>ecologicas</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FF00"/>
                    </a:solidFill>
                  </a:tcPr>
                </a:tc>
                <a:tc>
                  <a:txBody>
                    <a:bodyPr/>
                    <a:lstStyle/>
                    <a:p>
                      <a:pPr algn="ctr">
                        <a:lnSpc>
                          <a:spcPct val="100000"/>
                        </a:lnSpc>
                      </a:pPr>
                      <a:r>
                        <a:rPr lang="fr-FR" sz="1800" b="0" strike="noStrike" spc="-1">
                          <a:solidFill>
                            <a:srgbClr val="FFFFFF"/>
                          </a:solidFill>
                          <a:latin typeface="Calibri"/>
                        </a:rPr>
                        <a:t>Naturaleza</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266EE"/>
                    </a:solidFill>
                  </a:tcPr>
                </a:tc>
                <a:tc>
                  <a:txBody>
                    <a:bodyPr/>
                    <a:lstStyle/>
                    <a:p>
                      <a:pPr algn="ctr">
                        <a:lnSpc>
                          <a:spcPct val="100000"/>
                        </a:lnSpc>
                      </a:pPr>
                      <a:r>
                        <a:rPr lang="fr-FR" sz="1800" b="0" strike="noStrike" spc="-1" dirty="0">
                          <a:solidFill>
                            <a:srgbClr val="000000"/>
                          </a:solidFill>
                          <a:latin typeface="Calibri"/>
                        </a:rPr>
                        <a:t>el</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FF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bl>
          </a:graphicData>
        </a:graphic>
      </p:graphicFrame>
      <p:graphicFrame>
        <p:nvGraphicFramePr>
          <p:cNvPr id="109" name="Table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74857644"/>
              </p:ext>
            </p:extLst>
          </p:nvPr>
        </p:nvGraphicFramePr>
        <p:xfrm>
          <a:off x="0" y="1063800"/>
          <a:ext cx="1926360" cy="3575198"/>
        </p:xfrm>
        <a:graphic>
          <a:graphicData uri="http://schemas.openxmlformats.org/drawingml/2006/table">
            <a:tbl>
              <a:tblPr/>
              <a:tblGrid>
                <a:gridCol w="192636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tblGrid>
              <a:tr h="364320">
                <a:tc>
                  <a:txBody>
                    <a:bodyPr/>
                    <a:lstStyle/>
                    <a:p>
                      <a:pPr algn="ctr">
                        <a:lnSpc>
                          <a:spcPct val="100000"/>
                        </a:lnSpc>
                      </a:pPr>
                      <a:r>
                        <a:rPr lang="fr-FR" sz="1800" b="0" strike="noStrike" spc="-1">
                          <a:solidFill>
                            <a:srgbClr val="FFFFFF"/>
                          </a:solidFill>
                          <a:latin typeface="Calibri"/>
                        </a:rPr>
                        <a:t>LAS HORAS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C0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383400">
                <a:tc>
                  <a:txBody>
                    <a:bodyPr/>
                    <a:lstStyle/>
                    <a:p>
                      <a:pPr algn="ctr">
                        <a:lnSpc>
                          <a:spcPct val="100000"/>
                        </a:lnSpc>
                      </a:pPr>
                      <a:r>
                        <a:rPr lang="fr-FR" sz="1800" b="0" strike="noStrike" spc="-1">
                          <a:solidFill>
                            <a:srgbClr val="000000"/>
                          </a:solidFill>
                          <a:latin typeface="Calibri"/>
                        </a:rPr>
                        <a:t>8:00</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7"/>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r h="383400">
                <a:tc>
                  <a:txBody>
                    <a:bodyPr/>
                    <a:lstStyle/>
                    <a:p>
                      <a:pPr algn="ctr">
                        <a:lnSpc>
                          <a:spcPct val="100000"/>
                        </a:lnSpc>
                      </a:pPr>
                      <a:r>
                        <a:rPr lang="fr-FR" sz="1800" b="0" strike="noStrike" spc="-1">
                          <a:solidFill>
                            <a:srgbClr val="000000"/>
                          </a:solidFill>
                          <a:latin typeface="Calibri"/>
                        </a:rPr>
                        <a:t>9:00</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7"/>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2"/>
                  </a:ext>
                </a:extLst>
              </a:tr>
              <a:tr h="397550">
                <a:tc>
                  <a:txBody>
                    <a:bodyPr/>
                    <a:lstStyle/>
                    <a:p>
                      <a:pPr algn="ctr">
                        <a:lnSpc>
                          <a:spcPct val="100000"/>
                        </a:lnSpc>
                      </a:pPr>
                      <a:r>
                        <a:rPr lang="fr-FR" sz="1800" b="0" strike="noStrike" spc="-1">
                          <a:solidFill>
                            <a:srgbClr val="000000"/>
                          </a:solidFill>
                          <a:latin typeface="Calibri"/>
                        </a:rPr>
                        <a:t>10:00</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7"/>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3"/>
                  </a:ext>
                </a:extLst>
              </a:tr>
              <a:tr h="438539">
                <a:tc>
                  <a:txBody>
                    <a:bodyPr/>
                    <a:lstStyle/>
                    <a:p>
                      <a:pPr algn="ctr">
                        <a:lnSpc>
                          <a:spcPct val="100000"/>
                        </a:lnSpc>
                      </a:pPr>
                      <a:r>
                        <a:rPr lang="fr-FR" sz="1800" b="0" strike="noStrike" spc="-1">
                          <a:solidFill>
                            <a:srgbClr val="000000"/>
                          </a:solidFill>
                          <a:latin typeface="Calibri"/>
                        </a:rPr>
                        <a:t>10:30</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7"/>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4"/>
                  </a:ext>
                </a:extLst>
              </a:tr>
              <a:tr h="457200">
                <a:tc>
                  <a:txBody>
                    <a:bodyPr/>
                    <a:lstStyle/>
                    <a:p>
                      <a:pPr algn="ctr">
                        <a:lnSpc>
                          <a:spcPct val="100000"/>
                        </a:lnSpc>
                      </a:pPr>
                      <a:r>
                        <a:rPr lang="fr-FR" sz="1800" b="0" strike="noStrike" spc="-1">
                          <a:solidFill>
                            <a:srgbClr val="000000"/>
                          </a:solidFill>
                          <a:latin typeface="Calibri"/>
                        </a:rPr>
                        <a:t>11:30</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7"/>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5"/>
                  </a:ext>
                </a:extLst>
              </a:tr>
              <a:tr h="485192">
                <a:tc>
                  <a:txBody>
                    <a:bodyPr/>
                    <a:lstStyle/>
                    <a:p>
                      <a:pPr algn="ctr">
                        <a:lnSpc>
                          <a:spcPct val="100000"/>
                        </a:lnSpc>
                      </a:pPr>
                      <a:r>
                        <a:rPr lang="fr-FR" sz="1800" b="0" strike="noStrike" spc="-1">
                          <a:solidFill>
                            <a:srgbClr val="000000"/>
                          </a:solidFill>
                          <a:latin typeface="Calibri"/>
                        </a:rPr>
                        <a:t>12:00</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7"/>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6"/>
                  </a:ext>
                </a:extLst>
              </a:tr>
              <a:tr h="646097">
                <a:tc>
                  <a:txBody>
                    <a:bodyPr/>
                    <a:lstStyle/>
                    <a:p>
                      <a:pPr algn="ctr">
                        <a:lnSpc>
                          <a:spcPct val="100000"/>
                        </a:lnSpc>
                      </a:pPr>
                      <a:r>
                        <a:rPr lang="fr-FR" sz="1800" b="0" strike="noStrike" spc="-1" dirty="0">
                          <a:solidFill>
                            <a:srgbClr val="000000"/>
                          </a:solidFill>
                          <a:latin typeface="Calibri"/>
                        </a:rPr>
                        <a:t>13:00</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7"/>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7"/>
                  </a:ext>
                </a:extLst>
              </a:tr>
            </a:tbl>
          </a:graphicData>
        </a:graphic>
      </p:graphicFrame>
      <p:graphicFrame>
        <p:nvGraphicFramePr>
          <p:cNvPr id="110" name="Table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60852256"/>
              </p:ext>
            </p:extLst>
          </p:nvPr>
        </p:nvGraphicFramePr>
        <p:xfrm>
          <a:off x="0" y="4366727"/>
          <a:ext cx="1926360" cy="1065283"/>
        </p:xfrm>
        <a:graphic>
          <a:graphicData uri="http://schemas.openxmlformats.org/drawingml/2006/table">
            <a:tbl>
              <a:tblPr/>
              <a:tblGrid>
                <a:gridCol w="192636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tblGrid>
              <a:tr h="464083">
                <a:tc>
                  <a:txBody>
                    <a:bodyPr/>
                    <a:lstStyle/>
                    <a:p>
                      <a:pPr algn="ctr">
                        <a:lnSpc>
                          <a:spcPct val="100000"/>
                        </a:lnSpc>
                      </a:pPr>
                      <a:r>
                        <a:rPr lang="fr-FR" sz="1800" b="0" strike="noStrike" spc="-1" dirty="0">
                          <a:solidFill>
                            <a:srgbClr val="000000"/>
                          </a:solidFill>
                          <a:latin typeface="Calibri"/>
                        </a:rPr>
                        <a:t>14:00</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7"/>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r h="601200">
                <a:tc>
                  <a:txBody>
                    <a:bodyPr/>
                    <a:lstStyle/>
                    <a:p>
                      <a:pPr algn="ctr">
                        <a:lnSpc>
                          <a:spcPct val="100000"/>
                        </a:lnSpc>
                      </a:pPr>
                      <a:r>
                        <a:rPr lang="fr-FR" sz="1800" b="0" strike="noStrike" spc="-1" dirty="0">
                          <a:solidFill>
                            <a:srgbClr val="000000"/>
                          </a:solidFill>
                          <a:latin typeface="Calibri"/>
                        </a:rPr>
                        <a:t>15:00</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7"/>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1"/>
                  </a:ext>
                </a:extLst>
              </a:tr>
            </a:tbl>
          </a:graphicData>
        </a:graphic>
      </p:graphicFrame>
      <p:graphicFrame>
        <p:nvGraphicFramePr>
          <p:cNvPr id="111" name="Table 6"/>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01622396"/>
              </p:ext>
            </p:extLst>
          </p:nvPr>
        </p:nvGraphicFramePr>
        <p:xfrm>
          <a:off x="0" y="5337801"/>
          <a:ext cx="1926360" cy="752319"/>
        </p:xfrm>
        <a:graphic>
          <a:graphicData uri="http://schemas.openxmlformats.org/drawingml/2006/table">
            <a:tbl>
              <a:tblPr/>
              <a:tblGrid>
                <a:gridCol w="192636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tblGrid>
              <a:tr h="752319">
                <a:tc>
                  <a:txBody>
                    <a:bodyPr/>
                    <a:lstStyle/>
                    <a:p>
                      <a:pPr algn="ctr">
                        <a:lnSpc>
                          <a:spcPct val="100000"/>
                        </a:lnSpc>
                      </a:pPr>
                      <a:r>
                        <a:rPr lang="fr-FR" sz="1800" b="0" strike="noStrike" spc="-1" dirty="0">
                          <a:solidFill>
                            <a:srgbClr val="000000"/>
                          </a:solidFill>
                          <a:latin typeface="Calibri"/>
                        </a:rPr>
                        <a:t>16:00</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7"/>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bl>
          </a:graphicData>
        </a:graphic>
      </p:graphicFrame>
      <p:graphicFrame>
        <p:nvGraphicFramePr>
          <p:cNvPr id="112" name="Table 7"/>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3184880"/>
              </p:ext>
            </p:extLst>
          </p:nvPr>
        </p:nvGraphicFramePr>
        <p:xfrm>
          <a:off x="1926600" y="5441400"/>
          <a:ext cx="10265400" cy="657860"/>
        </p:xfrm>
        <a:graphic>
          <a:graphicData uri="http://schemas.openxmlformats.org/drawingml/2006/table">
            <a:tbl>
              <a:tblPr/>
              <a:tblGrid>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0"/>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1"/>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2"/>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3"/>
                    </a:ext>
                  </a:extLst>
                </a:gridCol>
                <a:gridCol w="205308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0004"/>
                    </a:ext>
                  </a:extLst>
                </a:gridCol>
              </a:tblGrid>
              <a:tr h="0">
                <a:tc>
                  <a:txBody>
                    <a:bodyPr/>
                    <a:lstStyle/>
                    <a:p>
                      <a:pPr algn="ctr">
                        <a:lnSpc>
                          <a:spcPct val="100000"/>
                        </a:lnSpc>
                      </a:pPr>
                      <a:r>
                        <a:rPr lang="fr-FR" sz="1800" b="0" strike="noStrike" spc="-1" dirty="0" err="1">
                          <a:solidFill>
                            <a:srgbClr val="FFFFFF"/>
                          </a:solidFill>
                          <a:latin typeface="Calibri"/>
                        </a:rPr>
                        <a:t>Ciencias</a:t>
                      </a:r>
                      <a:r>
                        <a:rPr lang="fr-FR" sz="1800" b="0" strike="noStrike" spc="-1" dirty="0">
                          <a:solidFill>
                            <a:srgbClr val="FFFFFF"/>
                          </a:solidFill>
                          <a:latin typeface="Calibri"/>
                        </a:rPr>
                        <a:t> Sociales</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820082"/>
                    </a:solidFill>
                  </a:tcPr>
                </a:tc>
                <a:tc>
                  <a:txBody>
                    <a:bodyPr/>
                    <a:lstStyle/>
                    <a:p>
                      <a:pPr algn="ctr">
                        <a:lnSpc>
                          <a:spcPct val="100000"/>
                        </a:lnSpc>
                      </a:pPr>
                      <a:r>
                        <a:rPr lang="fr-FR" sz="1800" b="0" strike="noStrike" spc="-1">
                          <a:solidFill>
                            <a:srgbClr val="000000"/>
                          </a:solidFill>
                          <a:latin typeface="Calibri"/>
                        </a:rPr>
                        <a:t>Plastica</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14ED09"/>
                    </a:solidFill>
                  </a:tcPr>
                </a:tc>
                <a:tc>
                  <a:txBody>
                    <a:bodyPr/>
                    <a:lstStyle/>
                    <a:p>
                      <a:pPr algn="ctr"/>
                      <a:r>
                        <a:rPr lang="fr-FR" sz="1800" b="0" strike="noStrike" spc="-1" dirty="0" err="1" smtClean="0">
                          <a:latin typeface="Times New Roman"/>
                        </a:rPr>
                        <a:t>Actividades</a:t>
                      </a:r>
                      <a:r>
                        <a:rPr lang="fr-FR" sz="1800" b="0" strike="noStrike" spc="-1" dirty="0" smtClean="0">
                          <a:latin typeface="Times New Roman"/>
                        </a:rPr>
                        <a:t> </a:t>
                      </a:r>
                      <a:r>
                        <a:rPr lang="fr-FR" sz="1800" b="0" strike="noStrike" spc="-1" dirty="0" err="1" smtClean="0">
                          <a:latin typeface="Times New Roman"/>
                        </a:rPr>
                        <a:t>ecol</a:t>
                      </a:r>
                      <a:r>
                        <a:rPr lang="fr-FR" sz="1800" b="0" strike="noStrike" spc="-1" dirty="0" err="1" smtClean="0">
                          <a:latin typeface="Times New Roman"/>
                        </a:rPr>
                        <a:t>ó</a:t>
                      </a:r>
                      <a:r>
                        <a:rPr lang="fr-FR" sz="1800" b="0" strike="noStrike" spc="-1" dirty="0" err="1" smtClean="0">
                          <a:latin typeface="Times New Roman"/>
                        </a:rPr>
                        <a:t>gicas</a:t>
                      </a:r>
                      <a:endParaRPr lang="fr-FR" sz="1800" b="0" strike="noStrike" spc="-1" dirty="0">
                        <a:latin typeface="Times New Roman"/>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FF00"/>
                    </a:solidFill>
                  </a:tcPr>
                </a:tc>
                <a:tc>
                  <a:txBody>
                    <a:bodyPr/>
                    <a:lstStyle/>
                    <a:p>
                      <a:pPr algn="ctr">
                        <a:lnSpc>
                          <a:spcPct val="100000"/>
                        </a:lnSpc>
                      </a:pPr>
                      <a:r>
                        <a:rPr lang="fr-FR" sz="1800" b="0" strike="noStrike" spc="-1">
                          <a:solidFill>
                            <a:srgbClr val="FFFFFF"/>
                          </a:solidFill>
                          <a:latin typeface="Calibri"/>
                        </a:rPr>
                        <a:t>Ciencas Sociales</a:t>
                      </a:r>
                      <a:endParaRPr lang="fr-FR"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820082"/>
                    </a:solidFill>
                  </a:tcPr>
                </a:tc>
                <a:tc>
                  <a:txBody>
                    <a:bodyPr/>
                    <a:lstStyle/>
                    <a:p>
                      <a:pPr algn="ctr">
                        <a:lnSpc>
                          <a:spcPct val="100000"/>
                        </a:lnSpc>
                      </a:pPr>
                      <a:r>
                        <a:rPr lang="fr-FR" sz="1800" b="0" strike="noStrike" spc="-1" dirty="0" err="1">
                          <a:solidFill>
                            <a:srgbClr val="000000"/>
                          </a:solidFill>
                          <a:latin typeface="Calibri"/>
                        </a:rPr>
                        <a:t>Planeta</a:t>
                      </a:r>
                      <a:endParaRPr lang="fr-FR"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FFF00"/>
                    </a:solidFill>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0000"/>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 name="TextShape 1"/>
          <p:cNvSpPr txBox="1"/>
          <p:nvPr/>
        </p:nvSpPr>
        <p:spPr>
          <a:xfrm>
            <a:off x="838080" y="365040"/>
            <a:ext cx="173520" cy="220320"/>
          </a:xfrm>
          <a:prstGeom prst="rect">
            <a:avLst/>
          </a:prstGeom>
          <a:noFill/>
          <a:ln>
            <a:noFill/>
          </a:ln>
        </p:spPr>
        <p:txBody>
          <a:bodyPr anchor="ctr">
            <a:normAutofit fontScale="25000" lnSpcReduction="20000"/>
          </a:bodyPr>
          <a:lstStyle/>
          <a:p>
            <a:pPr>
              <a:lnSpc>
                <a:spcPct val="90000"/>
              </a:lnSpc>
            </a:pPr>
            <a:r>
              <a:rPr lang="fr-FR" sz="4400" b="0" strike="noStrike" spc="-1">
                <a:solidFill>
                  <a:srgbClr val="FFFFFF"/>
                </a:solidFill>
                <a:latin typeface="Calibri Light"/>
              </a:rPr>
              <a:t>J</a:t>
            </a:r>
            <a:endParaRPr lang="fr-FR" sz="4400" b="0" strike="noStrike" spc="-1">
              <a:solidFill>
                <a:srgbClr val="000000"/>
              </a:solidFill>
              <a:latin typeface="Calibri"/>
            </a:endParaRPr>
          </a:p>
        </p:txBody>
      </p:sp>
      <p:sp>
        <p:nvSpPr>
          <p:cNvPr id="114" name="TextShape 2"/>
          <p:cNvSpPr txBox="1"/>
          <p:nvPr/>
        </p:nvSpPr>
        <p:spPr>
          <a:xfrm>
            <a:off x="838080" y="0"/>
            <a:ext cx="10515840" cy="6858000"/>
          </a:xfrm>
          <a:prstGeom prst="rect">
            <a:avLst/>
          </a:prstGeom>
          <a:noFill/>
          <a:ln>
            <a:noFill/>
          </a:ln>
        </p:spPr>
        <p:txBody>
          <a:bodyPr>
            <a:normAutofit fontScale="92500" lnSpcReduction="10000"/>
          </a:bodyPr>
          <a:lstStyle/>
          <a:p>
            <a:pPr algn="ctr">
              <a:lnSpc>
                <a:spcPct val="100000"/>
              </a:lnSpc>
              <a:spcBef>
                <a:spcPts val="1001"/>
              </a:spcBef>
            </a:pPr>
            <a:r>
              <a:rPr lang="fr-FR" sz="6000" b="0" strike="noStrike" spc="-1" dirty="0">
                <a:solidFill>
                  <a:srgbClr val="00B050"/>
                </a:solidFill>
                <a:latin typeface="Bahnschrift Light Condensed"/>
              </a:rPr>
              <a:t>EL </a:t>
            </a:r>
            <a:r>
              <a:rPr lang="fr-FR" sz="6000" b="0" strike="noStrike" spc="-1" dirty="0" smtClean="0">
                <a:solidFill>
                  <a:srgbClr val="00B050"/>
                </a:solidFill>
                <a:latin typeface="Bahnschrift Light Condensed"/>
              </a:rPr>
              <a:t>S</a:t>
            </a:r>
            <a:r>
              <a:rPr lang="fr-FR" sz="6000" b="0" strike="noStrike" spc="-1" dirty="0" smtClean="0">
                <a:solidFill>
                  <a:srgbClr val="00B050"/>
                </a:solidFill>
                <a:latin typeface="Bahnschrift Light Condensed"/>
              </a:rPr>
              <a:t>Ú</a:t>
            </a:r>
            <a:r>
              <a:rPr lang="fr-FR" sz="6000" b="0" strike="noStrike" spc="-1" dirty="0" smtClean="0">
                <a:solidFill>
                  <a:srgbClr val="00B050"/>
                </a:solidFill>
                <a:latin typeface="Bahnschrift Light Condensed"/>
              </a:rPr>
              <a:t>PER </a:t>
            </a:r>
            <a:r>
              <a:rPr lang="fr-FR" sz="6000" b="0" strike="noStrike" spc="-1" dirty="0">
                <a:solidFill>
                  <a:srgbClr val="00B050"/>
                </a:solidFill>
                <a:latin typeface="Bahnschrift Light Condensed"/>
              </a:rPr>
              <a:t>DELEGADO</a:t>
            </a:r>
          </a:p>
          <a:p>
            <a:pPr>
              <a:lnSpc>
                <a:spcPct val="100000"/>
              </a:lnSpc>
              <a:spcBef>
                <a:spcPts val="1001"/>
              </a:spcBef>
            </a:pPr>
            <a:r>
              <a:rPr lang="fr-FR" sz="4400" b="0" strike="noStrike" spc="-1" dirty="0" err="1">
                <a:latin typeface="Bahnschrift Light Condensed"/>
              </a:rPr>
              <a:t>Nuestro</a:t>
            </a:r>
            <a:r>
              <a:rPr lang="fr-FR" sz="4400" b="0" strike="noStrike" spc="-1" dirty="0">
                <a:latin typeface="Bahnschrift Light Condensed"/>
              </a:rPr>
              <a:t> </a:t>
            </a:r>
            <a:r>
              <a:rPr lang="fr-FR" sz="4400" b="0" strike="noStrike" spc="-1" dirty="0" err="1">
                <a:latin typeface="Bahnschrift Light Condensed"/>
              </a:rPr>
              <a:t>delegado</a:t>
            </a:r>
            <a:r>
              <a:rPr lang="fr-FR" sz="4400" b="0" strike="noStrike" spc="-1" dirty="0">
                <a:latin typeface="Bahnschrift Light Condensed"/>
              </a:rPr>
              <a:t> es </a:t>
            </a:r>
            <a:r>
              <a:rPr lang="fr-FR" sz="4400" b="0" strike="noStrike" spc="-1" dirty="0" err="1" smtClean="0">
                <a:latin typeface="Bahnschrift Light Condensed"/>
              </a:rPr>
              <a:t>organizado</a:t>
            </a:r>
            <a:r>
              <a:rPr lang="fr-FR" sz="4400" b="0" strike="noStrike" spc="-1" dirty="0" smtClean="0">
                <a:latin typeface="Bahnschrift Light Condensed"/>
              </a:rPr>
              <a:t> </a:t>
            </a:r>
            <a:r>
              <a:rPr lang="fr-FR" sz="4400" b="0" strike="noStrike" spc="-1" dirty="0">
                <a:latin typeface="Bahnschrift Light Condensed"/>
              </a:rPr>
              <a:t>porque </a:t>
            </a:r>
            <a:r>
              <a:rPr lang="fr-FR" sz="4400" b="0" strike="noStrike" spc="-1" dirty="0" err="1">
                <a:latin typeface="Bahnschrift Light Condensed"/>
              </a:rPr>
              <a:t>tiene</a:t>
            </a:r>
            <a:r>
              <a:rPr lang="fr-FR" sz="4400" b="0" strike="noStrike" spc="-1" dirty="0">
                <a:latin typeface="Bahnschrift Light Condensed"/>
              </a:rPr>
              <a:t> muchas </a:t>
            </a:r>
            <a:r>
              <a:rPr lang="fr-FR" sz="4400" b="0" strike="noStrike" spc="-1" dirty="0" err="1" smtClean="0">
                <a:latin typeface="Bahnschrift Light Condensed"/>
              </a:rPr>
              <a:t>tareas</a:t>
            </a:r>
            <a:r>
              <a:rPr lang="fr-FR" sz="4400" b="0" strike="noStrike" spc="-1" dirty="0" smtClean="0">
                <a:latin typeface="Bahnschrift Light Condensed"/>
              </a:rPr>
              <a:t> </a:t>
            </a:r>
            <a:r>
              <a:rPr lang="fr-FR" sz="4400" b="0" strike="noStrike" spc="-1" dirty="0">
                <a:latin typeface="Bahnschrift Light Condensed"/>
              </a:rPr>
              <a:t>que </a:t>
            </a:r>
            <a:r>
              <a:rPr lang="fr-FR" sz="4400" b="0" strike="noStrike" spc="-1" dirty="0" err="1">
                <a:latin typeface="Bahnschrift Light Condensed"/>
              </a:rPr>
              <a:t>hacer</a:t>
            </a:r>
            <a:r>
              <a:rPr lang="fr-FR" sz="4400" b="0" strike="noStrike" spc="-1" dirty="0">
                <a:latin typeface="Bahnschrift Light Condensed"/>
              </a:rPr>
              <a:t>. </a:t>
            </a:r>
            <a:r>
              <a:rPr lang="fr-FR" sz="4400" b="0" strike="noStrike" spc="-1" dirty="0" err="1">
                <a:latin typeface="Bahnschrift Light Condensed"/>
              </a:rPr>
              <a:t>Deber</a:t>
            </a:r>
            <a:r>
              <a:rPr lang="fr-FR" sz="4400" b="0" strike="noStrike" spc="-1" dirty="0">
                <a:latin typeface="Bahnschrift Light Condensed"/>
              </a:rPr>
              <a:t> </a:t>
            </a:r>
            <a:r>
              <a:rPr lang="fr-FR" sz="4400" b="0" strike="noStrike" spc="-1" dirty="0" err="1">
                <a:latin typeface="Bahnschrift Light Condensed"/>
              </a:rPr>
              <a:t>ser</a:t>
            </a:r>
            <a:r>
              <a:rPr lang="fr-FR" sz="4400" b="0" strike="noStrike" spc="-1" dirty="0">
                <a:latin typeface="Bahnschrift Light Condensed"/>
              </a:rPr>
              <a:t> </a:t>
            </a:r>
            <a:r>
              <a:rPr lang="fr-FR" sz="4400" b="0" strike="noStrike" spc="-1" dirty="0" err="1">
                <a:latin typeface="Bahnschrift Light Condensed"/>
              </a:rPr>
              <a:t>muy</a:t>
            </a:r>
            <a:r>
              <a:rPr lang="fr-FR" sz="4400" b="0" strike="noStrike" spc="-1" dirty="0">
                <a:latin typeface="Bahnschrift Light Condensed"/>
              </a:rPr>
              <a:t> </a:t>
            </a:r>
            <a:r>
              <a:rPr lang="fr-FR" sz="4400" b="0" strike="noStrike" spc="-1" dirty="0" err="1" smtClean="0">
                <a:latin typeface="Bahnschrift Light Condensed"/>
              </a:rPr>
              <a:t>atento</a:t>
            </a:r>
            <a:r>
              <a:rPr lang="fr-FR" sz="4400" b="0" strike="noStrike" spc="-1" dirty="0" smtClean="0">
                <a:latin typeface="Bahnschrift Light Condensed"/>
              </a:rPr>
              <a:t> </a:t>
            </a:r>
            <a:r>
              <a:rPr lang="fr-FR" sz="4400" b="0" strike="noStrike" spc="-1" dirty="0">
                <a:latin typeface="Bahnschrift Light Condensed"/>
              </a:rPr>
              <a:t>con los </a:t>
            </a:r>
            <a:r>
              <a:rPr lang="fr-FR" sz="4400" b="0" strike="noStrike" spc="-1" dirty="0" err="1">
                <a:latin typeface="Bahnschrift Light Condensed"/>
              </a:rPr>
              <a:t>alumnos</a:t>
            </a:r>
            <a:r>
              <a:rPr lang="fr-FR" sz="4400" b="0" strike="noStrike" spc="-1" dirty="0">
                <a:latin typeface="Bahnschrift Light Condensed"/>
              </a:rPr>
              <a:t> para </a:t>
            </a:r>
            <a:r>
              <a:rPr lang="fr-FR" sz="4400" b="0" strike="noStrike" spc="-1" dirty="0" err="1">
                <a:latin typeface="Bahnschrift Light Condensed"/>
              </a:rPr>
              <a:t>ayudar</a:t>
            </a:r>
            <a:r>
              <a:rPr lang="fr-FR" sz="4400" b="0" strike="noStrike" spc="-1" dirty="0">
                <a:latin typeface="Bahnschrift Light Condensed"/>
              </a:rPr>
              <a:t> a los que </a:t>
            </a:r>
            <a:r>
              <a:rPr lang="fr-FR" sz="4400" b="0" strike="noStrike" spc="-1" dirty="0" err="1">
                <a:latin typeface="Bahnschrift Light Condensed"/>
              </a:rPr>
              <a:t>lo</a:t>
            </a:r>
            <a:r>
              <a:rPr lang="fr-FR" sz="4400" b="0" strike="noStrike" spc="-1" dirty="0">
                <a:latin typeface="Bahnschrift Light Condensed"/>
              </a:rPr>
              <a:t> </a:t>
            </a:r>
            <a:r>
              <a:rPr lang="fr-FR" sz="4400" b="0" strike="noStrike" spc="-1" dirty="0" err="1" smtClean="0">
                <a:latin typeface="Bahnschrift Light Condensed"/>
              </a:rPr>
              <a:t>necesiten</a:t>
            </a:r>
            <a:r>
              <a:rPr lang="fr-FR" sz="4400" spc="-1" dirty="0">
                <a:latin typeface="Bahnschrift Light Condensed"/>
              </a:rPr>
              <a:t>. El </a:t>
            </a:r>
            <a:r>
              <a:rPr lang="fr-FR" sz="4400" spc="-1" dirty="0" err="1">
                <a:latin typeface="Bahnschrift Light Condensed"/>
              </a:rPr>
              <a:t>delegado</a:t>
            </a:r>
            <a:r>
              <a:rPr lang="fr-FR" sz="4400" spc="-1" dirty="0">
                <a:latin typeface="Bahnschrift Light Condensed"/>
              </a:rPr>
              <a:t> es </a:t>
            </a:r>
            <a:r>
              <a:rPr lang="fr-FR" sz="4400" spc="-1" dirty="0" err="1">
                <a:latin typeface="Bahnschrift Light Condensed"/>
              </a:rPr>
              <a:t>comprometido</a:t>
            </a:r>
            <a:r>
              <a:rPr lang="fr-FR" sz="4400" spc="-1" dirty="0">
                <a:latin typeface="Bahnschrift Light Condensed"/>
              </a:rPr>
              <a:t> porque </a:t>
            </a:r>
            <a:r>
              <a:rPr lang="fr-FR" sz="4400" spc="-1" dirty="0" err="1">
                <a:latin typeface="Bahnschrift Light Condensed"/>
              </a:rPr>
              <a:t>estamos</a:t>
            </a:r>
            <a:r>
              <a:rPr lang="fr-FR" sz="4400" spc="-1" dirty="0">
                <a:latin typeface="Bahnschrift Light Condensed"/>
              </a:rPr>
              <a:t> en un </a:t>
            </a:r>
            <a:r>
              <a:rPr lang="fr-FR" sz="4400" spc="-1" dirty="0" err="1">
                <a:latin typeface="Bahnschrift Light Condensed"/>
              </a:rPr>
              <a:t>colegio</a:t>
            </a:r>
            <a:r>
              <a:rPr lang="fr-FR" sz="4400" spc="-1" dirty="0">
                <a:latin typeface="Bahnschrift Light Condensed"/>
              </a:rPr>
              <a:t> </a:t>
            </a:r>
            <a:r>
              <a:rPr lang="fr-FR" sz="4400" spc="-1" dirty="0" err="1">
                <a:latin typeface="Bahnschrift Light Condensed"/>
              </a:rPr>
              <a:t>ecologista</a:t>
            </a:r>
            <a:r>
              <a:rPr lang="fr-FR" sz="4400" spc="-1" dirty="0">
                <a:latin typeface="Bahnschrift Light Condensed"/>
              </a:rPr>
              <a:t> que lucha pues contra la </a:t>
            </a:r>
            <a:r>
              <a:rPr lang="fr-FR" sz="4400" spc="-1" dirty="0" err="1" smtClean="0">
                <a:latin typeface="Bahnschrift Light Condensed"/>
              </a:rPr>
              <a:t>contaminaci</a:t>
            </a:r>
            <a:r>
              <a:rPr lang="fr-FR" sz="4400" spc="-1" dirty="0" err="1" smtClean="0">
                <a:latin typeface="Bahnschrift Light Condensed"/>
              </a:rPr>
              <a:t>ó</a:t>
            </a:r>
            <a:r>
              <a:rPr lang="fr-FR" sz="4400" spc="-1" dirty="0" err="1" smtClean="0">
                <a:latin typeface="Bahnschrift Light Condensed"/>
              </a:rPr>
              <a:t>n</a:t>
            </a:r>
            <a:r>
              <a:rPr lang="fr-FR" sz="4400" spc="-1" dirty="0">
                <a:latin typeface="Bahnschrift Light Condensed"/>
              </a:rPr>
              <a:t>. Un </a:t>
            </a:r>
            <a:r>
              <a:rPr lang="fr-FR" sz="4400" spc="-1" dirty="0" err="1" smtClean="0">
                <a:latin typeface="Bahnschrift Light Condensed"/>
              </a:rPr>
              <a:t>s</a:t>
            </a:r>
            <a:r>
              <a:rPr lang="fr-FR" sz="4400" spc="-1" dirty="0" err="1" smtClean="0">
                <a:latin typeface="Bahnschrift Light Condensed"/>
              </a:rPr>
              <a:t>ú</a:t>
            </a:r>
            <a:r>
              <a:rPr lang="fr-FR" sz="4400" spc="-1" dirty="0" err="1" smtClean="0">
                <a:latin typeface="Bahnschrift Light Condensed"/>
              </a:rPr>
              <a:t>per</a:t>
            </a:r>
            <a:r>
              <a:rPr lang="fr-FR" sz="4400" spc="-1" dirty="0" smtClean="0">
                <a:latin typeface="Bahnschrift Light Condensed"/>
              </a:rPr>
              <a:t> </a:t>
            </a:r>
            <a:r>
              <a:rPr lang="fr-FR" sz="4400" spc="-1" dirty="0" err="1">
                <a:latin typeface="Bahnschrift Light Condensed"/>
              </a:rPr>
              <a:t>delegado</a:t>
            </a:r>
            <a:r>
              <a:rPr lang="fr-FR" sz="4400" spc="-1" dirty="0">
                <a:latin typeface="Bahnschrift Light Condensed"/>
              </a:rPr>
              <a:t> </a:t>
            </a:r>
            <a:r>
              <a:rPr lang="fr-FR" sz="4400" spc="-1" dirty="0" err="1">
                <a:latin typeface="Bahnschrift Light Condensed"/>
              </a:rPr>
              <a:t>debe</a:t>
            </a:r>
            <a:r>
              <a:rPr lang="fr-FR" sz="4400" spc="-1" dirty="0">
                <a:latin typeface="Bahnschrift Light Condensed"/>
              </a:rPr>
              <a:t> </a:t>
            </a:r>
            <a:r>
              <a:rPr lang="fr-FR" sz="4400" spc="-1" dirty="0" err="1">
                <a:latin typeface="Bahnschrift Light Condensed"/>
              </a:rPr>
              <a:t>ser</a:t>
            </a:r>
            <a:r>
              <a:rPr lang="fr-FR" sz="4400" spc="-1" dirty="0">
                <a:latin typeface="Bahnschrift Light Condensed"/>
              </a:rPr>
              <a:t> </a:t>
            </a:r>
            <a:r>
              <a:rPr lang="fr-FR" sz="4400" spc="-1" dirty="0" err="1">
                <a:latin typeface="Bahnschrift Light Condensed"/>
              </a:rPr>
              <a:t>amable</a:t>
            </a:r>
            <a:r>
              <a:rPr lang="fr-FR" sz="4400" spc="-1" dirty="0">
                <a:latin typeface="Bahnschrift Light Condensed"/>
              </a:rPr>
              <a:t> para que los </a:t>
            </a:r>
            <a:r>
              <a:rPr lang="fr-FR" sz="4400" spc="-1" dirty="0" err="1">
                <a:latin typeface="Bahnschrift Light Condensed"/>
              </a:rPr>
              <a:t>alumnos</a:t>
            </a:r>
            <a:r>
              <a:rPr lang="fr-FR" sz="4400" spc="-1" dirty="0">
                <a:latin typeface="Bahnschrift Light Condensed"/>
              </a:rPr>
              <a:t> </a:t>
            </a:r>
            <a:r>
              <a:rPr lang="fr-FR" sz="4400" spc="-1" dirty="0" err="1">
                <a:latin typeface="Bahnschrift Light Condensed"/>
              </a:rPr>
              <a:t>lo</a:t>
            </a:r>
            <a:r>
              <a:rPr lang="fr-FR" sz="4400" spc="-1" dirty="0">
                <a:latin typeface="Bahnschrift Light Condensed"/>
              </a:rPr>
              <a:t> </a:t>
            </a:r>
            <a:r>
              <a:rPr lang="fr-FR" sz="4400" spc="-1" dirty="0" err="1">
                <a:latin typeface="Bahnschrift Light Condensed"/>
              </a:rPr>
              <a:t>aprecien</a:t>
            </a:r>
            <a:r>
              <a:rPr lang="fr-FR" sz="4400" spc="-1" dirty="0">
                <a:latin typeface="Bahnschrift Light Condensed"/>
              </a:rPr>
              <a:t> y </a:t>
            </a:r>
            <a:r>
              <a:rPr lang="fr-FR" sz="4400" spc="-1" dirty="0" err="1">
                <a:latin typeface="Bahnschrift Light Condensed"/>
              </a:rPr>
              <a:t>hablen</a:t>
            </a:r>
            <a:r>
              <a:rPr lang="fr-FR" sz="4400" spc="-1" dirty="0">
                <a:latin typeface="Bahnschrift Light Condensed"/>
              </a:rPr>
              <a:t> con</a:t>
            </a:r>
            <a:r>
              <a:rPr lang="fr-FR" sz="4400" spc="-1" dirty="0" smtClean="0">
                <a:latin typeface="Bahnschrift Light Condensed"/>
              </a:rPr>
              <a:t> </a:t>
            </a:r>
            <a:r>
              <a:rPr lang="fr-FR" sz="4400" spc="-1" dirty="0" err="1" smtClean="0">
                <a:latin typeface="Bahnschrift Light Condensed"/>
              </a:rPr>
              <a:t>él</a:t>
            </a:r>
            <a:r>
              <a:rPr lang="fr-FR" sz="4400" spc="-1" dirty="0" smtClean="0">
                <a:latin typeface="Bahnschrift Light Condensed"/>
              </a:rPr>
              <a:t> </a:t>
            </a:r>
            <a:r>
              <a:rPr lang="fr-FR" sz="4400" spc="-1" dirty="0" err="1" smtClean="0">
                <a:latin typeface="Bahnschrift Light Condensed"/>
              </a:rPr>
              <a:t>m</a:t>
            </a:r>
            <a:r>
              <a:rPr lang="fr-FR" sz="4400" spc="-1" dirty="0" err="1" smtClean="0">
                <a:latin typeface="Bahnschrift Light Condensed"/>
              </a:rPr>
              <a:t>á</a:t>
            </a:r>
            <a:r>
              <a:rPr lang="fr-FR" sz="4400" spc="-1" dirty="0" err="1" smtClean="0">
                <a:latin typeface="Bahnschrift Light Condensed"/>
              </a:rPr>
              <a:t>s</a:t>
            </a:r>
            <a:r>
              <a:rPr lang="fr-FR" sz="4400" spc="-1" dirty="0" smtClean="0">
                <a:latin typeface="Bahnschrift Light Condensed"/>
              </a:rPr>
              <a:t> </a:t>
            </a:r>
            <a:r>
              <a:rPr lang="fr-FR" sz="4400" spc="-1" dirty="0" err="1" smtClean="0">
                <a:latin typeface="Bahnschrift Light Condensed"/>
              </a:rPr>
              <a:t>f</a:t>
            </a:r>
            <a:r>
              <a:rPr lang="fr-FR" sz="4400" spc="-1" dirty="0" err="1" smtClean="0">
                <a:latin typeface="Bahnschrift Light Condensed"/>
              </a:rPr>
              <a:t>á</a:t>
            </a:r>
            <a:r>
              <a:rPr lang="fr-FR" sz="4400" spc="-1" dirty="0" err="1" smtClean="0">
                <a:latin typeface="Bahnschrift Light Condensed"/>
              </a:rPr>
              <a:t>cilmente</a:t>
            </a:r>
            <a:r>
              <a:rPr lang="fr-FR" sz="4400" spc="-1" dirty="0" smtClean="0">
                <a:latin typeface="Bahnschrift Light Condensed"/>
              </a:rPr>
              <a:t> </a:t>
            </a:r>
            <a:r>
              <a:rPr lang="fr-FR" sz="4400" spc="-1" dirty="0">
                <a:latin typeface="Bahnschrift Light Condensed"/>
              </a:rPr>
              <a:t>de sus </a:t>
            </a:r>
            <a:r>
              <a:rPr lang="fr-FR" sz="4400" spc="-1" dirty="0" err="1">
                <a:latin typeface="Bahnschrift Light Condensed"/>
              </a:rPr>
              <a:t>problemas</a:t>
            </a:r>
            <a:r>
              <a:rPr lang="fr-FR" sz="4400" spc="-1" dirty="0">
                <a:latin typeface="Bahnschrift Light Condensed"/>
              </a:rPr>
              <a:t>.</a:t>
            </a:r>
            <a:endParaRPr lang="fr-FR" sz="4400" b="0" strike="noStrike" spc="-1" dirty="0">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 name="TextShape 1"/>
          <p:cNvSpPr txBox="1"/>
          <p:nvPr/>
        </p:nvSpPr>
        <p:spPr>
          <a:xfrm rot="10800000">
            <a:off x="417600" y="222120"/>
            <a:ext cx="420480" cy="142920"/>
          </a:xfrm>
          <a:prstGeom prst="rect">
            <a:avLst/>
          </a:prstGeom>
          <a:noFill/>
          <a:ln>
            <a:noFill/>
          </a:ln>
        </p:spPr>
        <p:txBody>
          <a:bodyPr anchor="ctr">
            <a:normAutofit fontScale="25000" lnSpcReduction="20000"/>
          </a:bodyPr>
          <a:lstStyle/>
          <a:p>
            <a:pPr algn="ctr">
              <a:lnSpc>
                <a:spcPct val="100000"/>
              </a:lnSpc>
            </a:pPr>
            <a:r>
              <a:rPr lang="fr-FR" sz="6000" b="0" strike="noStrike" spc="-1">
                <a:solidFill>
                  <a:srgbClr val="FFFFFF"/>
                </a:solidFill>
                <a:latin typeface="Bahnschrift Light Condensed"/>
              </a:rPr>
              <a:t>G</a:t>
            </a:r>
            <a:endParaRPr lang="fr-FR" sz="6000" b="0" strike="noStrike" spc="-1">
              <a:solidFill>
                <a:srgbClr val="000000"/>
              </a:solidFill>
              <a:latin typeface="Calibri"/>
            </a:endParaRPr>
          </a:p>
        </p:txBody>
      </p:sp>
      <p:sp>
        <p:nvSpPr>
          <p:cNvPr id="116" name="TextShape 2"/>
          <p:cNvSpPr txBox="1"/>
          <p:nvPr/>
        </p:nvSpPr>
        <p:spPr>
          <a:xfrm>
            <a:off x="838080" y="2506680"/>
            <a:ext cx="10515240" cy="4350960"/>
          </a:xfrm>
          <a:prstGeom prst="rect">
            <a:avLst/>
          </a:prstGeom>
          <a:noFill/>
          <a:ln>
            <a:noFill/>
          </a:ln>
        </p:spPr>
        <p:txBody>
          <a:bodyPr/>
          <a:lstStyle/>
          <a:p>
            <a:pPr algn="ctr">
              <a:lnSpc>
                <a:spcPct val="100000"/>
              </a:lnSpc>
              <a:spcBef>
                <a:spcPts val="1001"/>
              </a:spcBef>
            </a:pPr>
            <a:r>
              <a:rPr lang="fr-FR" sz="6000" b="0" strike="noStrike" spc="-1" dirty="0">
                <a:solidFill>
                  <a:srgbClr val="00B050"/>
                </a:solidFill>
                <a:latin typeface="Bahnschrift Light Condensed"/>
              </a:rPr>
              <a:t>GRACIAS POR SU </a:t>
            </a:r>
            <a:r>
              <a:rPr lang="fr-FR" sz="6000" b="0" strike="noStrike" spc="-1" dirty="0" smtClean="0">
                <a:solidFill>
                  <a:srgbClr val="00B050"/>
                </a:solidFill>
                <a:latin typeface="Bahnschrift Light Condensed"/>
              </a:rPr>
              <a:t>ATENCI</a:t>
            </a:r>
            <a:r>
              <a:rPr lang="fr-FR" sz="6000" b="0" strike="noStrike" spc="-1" dirty="0" smtClean="0">
                <a:solidFill>
                  <a:srgbClr val="00B050"/>
                </a:solidFill>
                <a:latin typeface="Bahnschrift Light Condensed"/>
              </a:rPr>
              <a:t>Ó</a:t>
            </a:r>
            <a:r>
              <a:rPr lang="fr-FR" sz="6000" b="0" strike="noStrike" spc="-1" dirty="0" smtClean="0">
                <a:solidFill>
                  <a:srgbClr val="00B050"/>
                </a:solidFill>
                <a:latin typeface="Bahnschrift Light Condensed"/>
              </a:rPr>
              <a:t>N</a:t>
            </a:r>
            <a:endParaRPr lang="fr-FR" sz="6000" b="0" strike="noStrike" spc="-1" dirty="0">
              <a:solidFill>
                <a:srgbClr val="00B050"/>
              </a:solidFill>
              <a:latin typeface="Calibri"/>
            </a:endParaRPr>
          </a:p>
          <a:p>
            <a:pPr algn="ctr">
              <a:lnSpc>
                <a:spcPct val="100000"/>
              </a:lnSpc>
              <a:spcBef>
                <a:spcPts val="1001"/>
              </a:spcBef>
            </a:pPr>
            <a:r>
              <a:rPr lang="fr-FR" sz="6000" b="0" strike="noStrike" spc="-1" dirty="0">
                <a:solidFill>
                  <a:srgbClr val="000000"/>
                </a:solidFill>
                <a:latin typeface="Wingdings"/>
              </a:rPr>
              <a:t></a:t>
            </a:r>
            <a:r>
              <a:rPr lang="fr-FR" sz="6000" b="0" strike="noStrike" spc="-1" dirty="0">
                <a:solidFill>
                  <a:srgbClr val="000000"/>
                </a:solidFill>
                <a:latin typeface="Bahnschrift Light Condensed"/>
              </a:rPr>
              <a:t> </a:t>
            </a:r>
            <a:endParaRPr lang="fr-FR" sz="6000" b="0" strike="noStrike" spc="-1" dirty="0">
              <a:solidFill>
                <a:srgbClr val="000000"/>
              </a:solid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 name="TextShape 1"/>
          <p:cNvSpPr txBox="1"/>
          <p:nvPr/>
        </p:nvSpPr>
        <p:spPr>
          <a:xfrm rot="10800000">
            <a:off x="988920" y="1283760"/>
            <a:ext cx="45360" cy="45360"/>
          </a:xfrm>
          <a:prstGeom prst="rect">
            <a:avLst/>
          </a:prstGeom>
          <a:noFill/>
          <a:ln>
            <a:noFill/>
          </a:ln>
        </p:spPr>
        <p:txBody>
          <a:bodyPr anchor="ctr">
            <a:normAutofit fontScale="25000" lnSpcReduction="20000"/>
          </a:bodyPr>
          <a:lstStyle/>
          <a:p>
            <a:pPr>
              <a:lnSpc>
                <a:spcPct val="90000"/>
              </a:lnSpc>
            </a:pPr>
            <a:r>
              <a:rPr lang="fr-FR" sz="4400" b="0" strike="noStrike" spc="-1">
                <a:solidFill>
                  <a:srgbClr val="FFFFFF"/>
                </a:solidFill>
                <a:latin typeface="Calibri Light"/>
              </a:rPr>
              <a:t>.</a:t>
            </a:r>
            <a:endParaRPr lang="fr-FR" sz="4400" b="0" strike="noStrike" spc="-1">
              <a:solidFill>
                <a:srgbClr val="000000"/>
              </a:solidFill>
              <a:latin typeface="Calibri"/>
            </a:endParaRPr>
          </a:p>
        </p:txBody>
      </p:sp>
      <p:sp>
        <p:nvSpPr>
          <p:cNvPr id="85" name="TextShape 2"/>
          <p:cNvSpPr txBox="1"/>
          <p:nvPr/>
        </p:nvSpPr>
        <p:spPr>
          <a:xfrm>
            <a:off x="401216" y="195942"/>
            <a:ext cx="11411339" cy="6550091"/>
          </a:xfrm>
          <a:prstGeom prst="rect">
            <a:avLst/>
          </a:prstGeom>
          <a:noFill/>
          <a:ln>
            <a:noFill/>
          </a:ln>
        </p:spPr>
        <p:txBody>
          <a:bodyPr>
            <a:normAutofit lnSpcReduction="10000"/>
          </a:bodyPr>
          <a:lstStyle/>
          <a:p>
            <a:pPr algn="ctr">
              <a:lnSpc>
                <a:spcPct val="100000"/>
              </a:lnSpc>
              <a:spcBef>
                <a:spcPts val="1001"/>
              </a:spcBef>
            </a:pPr>
            <a:r>
              <a:rPr lang="fr-FR" sz="6000" b="0" strike="noStrike" spc="-1" dirty="0">
                <a:solidFill>
                  <a:srgbClr val="00B050"/>
                </a:solidFill>
                <a:effectLst>
                  <a:outerShdw blurRad="38100" dist="38100" dir="2700000" algn="tl">
                    <a:srgbClr val="000000">
                      <a:alpha val="43137"/>
                    </a:srgbClr>
                  </a:outerShdw>
                </a:effectLst>
                <a:latin typeface="Bahnschrift Light Condensed"/>
              </a:rPr>
              <a:t>EL</a:t>
            </a:r>
            <a:r>
              <a:rPr lang="fr-FR" sz="6000" b="0" i="1" strike="noStrike" spc="-1" dirty="0">
                <a:solidFill>
                  <a:srgbClr val="00B050"/>
                </a:solidFill>
                <a:effectLst>
                  <a:outerShdw blurRad="38100" dist="38100" dir="2700000" algn="tl">
                    <a:srgbClr val="000000">
                      <a:alpha val="43137"/>
                    </a:srgbClr>
                  </a:outerShdw>
                </a:effectLst>
                <a:latin typeface="Bahnschrift Light Condensed"/>
              </a:rPr>
              <a:t> </a:t>
            </a:r>
            <a:r>
              <a:rPr lang="fr-FR" sz="6000" b="0" strike="noStrike" spc="-1" dirty="0">
                <a:solidFill>
                  <a:srgbClr val="00B050"/>
                </a:solidFill>
                <a:effectLst>
                  <a:outerShdw blurRad="38100" dist="38100" dir="2700000" algn="tl">
                    <a:srgbClr val="000000">
                      <a:alpha val="43137"/>
                    </a:srgbClr>
                  </a:outerShdw>
                </a:effectLst>
                <a:latin typeface="Bahnschrift Light Condensed"/>
              </a:rPr>
              <a:t>NOMBRE</a:t>
            </a:r>
            <a:r>
              <a:rPr lang="fr-FR" sz="6000" b="0" i="1" strike="noStrike" spc="-1" dirty="0">
                <a:solidFill>
                  <a:srgbClr val="00B050"/>
                </a:solidFill>
                <a:effectLst>
                  <a:outerShdw blurRad="38100" dist="38100" dir="2700000" algn="tl">
                    <a:srgbClr val="000000">
                      <a:alpha val="43137"/>
                    </a:srgbClr>
                  </a:outerShdw>
                </a:effectLst>
                <a:latin typeface="Bahnschrift Light Condensed"/>
              </a:rPr>
              <a:t> </a:t>
            </a:r>
            <a:r>
              <a:rPr lang="fr-FR" sz="6000" b="0" strike="noStrike" spc="-1" dirty="0">
                <a:solidFill>
                  <a:srgbClr val="00B050"/>
                </a:solidFill>
                <a:effectLst>
                  <a:outerShdw blurRad="38100" dist="38100" dir="2700000" algn="tl">
                    <a:srgbClr val="000000">
                      <a:alpha val="43137"/>
                    </a:srgbClr>
                  </a:outerShdw>
                </a:effectLst>
                <a:latin typeface="Bahnschrift Light Condensed"/>
              </a:rPr>
              <a:t>DEL COLEGIO</a:t>
            </a:r>
          </a:p>
          <a:p>
            <a:pPr>
              <a:lnSpc>
                <a:spcPct val="100000"/>
              </a:lnSpc>
              <a:spcBef>
                <a:spcPts val="1001"/>
              </a:spcBef>
            </a:pPr>
            <a:r>
              <a:rPr lang="fr-FR" sz="4400" spc="-1" dirty="0" err="1">
                <a:solidFill>
                  <a:srgbClr val="000000"/>
                </a:solidFill>
                <a:latin typeface="Bahnschrift Light Condensed"/>
              </a:rPr>
              <a:t>Nuestro</a:t>
            </a:r>
            <a:r>
              <a:rPr lang="fr-FR" sz="4400" spc="-1" dirty="0">
                <a:solidFill>
                  <a:srgbClr val="000000"/>
                </a:solidFill>
                <a:latin typeface="Bahnschrift Light Condensed"/>
              </a:rPr>
              <a:t> </a:t>
            </a:r>
            <a:r>
              <a:rPr lang="fr-FR" sz="4400" spc="-1" dirty="0" err="1">
                <a:solidFill>
                  <a:srgbClr val="000000"/>
                </a:solidFill>
                <a:latin typeface="Bahnschrift Light Condensed"/>
              </a:rPr>
              <a:t>colegio</a:t>
            </a:r>
            <a:r>
              <a:rPr lang="fr-FR" sz="4400" spc="-1" dirty="0">
                <a:solidFill>
                  <a:srgbClr val="000000"/>
                </a:solidFill>
                <a:latin typeface="Bahnschrift Light Condensed"/>
              </a:rPr>
              <a:t> se </a:t>
            </a:r>
            <a:r>
              <a:rPr lang="fr-FR" sz="4400" spc="-1" dirty="0" err="1">
                <a:solidFill>
                  <a:srgbClr val="000000"/>
                </a:solidFill>
                <a:latin typeface="Bahnschrift Light Condensed"/>
              </a:rPr>
              <a:t>llama</a:t>
            </a:r>
            <a:r>
              <a:rPr lang="fr-FR" sz="4400" spc="-1" dirty="0">
                <a:solidFill>
                  <a:srgbClr val="000000"/>
                </a:solidFill>
                <a:latin typeface="Bahnschrift Light Condensed"/>
              </a:rPr>
              <a:t> « </a:t>
            </a:r>
            <a:r>
              <a:rPr lang="fr-FR" sz="4400" spc="-1" dirty="0" err="1">
                <a:solidFill>
                  <a:srgbClr val="000000"/>
                </a:solidFill>
                <a:latin typeface="Bahnschrift Light Condensed"/>
              </a:rPr>
              <a:t>colegio</a:t>
            </a:r>
            <a:r>
              <a:rPr lang="fr-FR" sz="4400" spc="-1" dirty="0">
                <a:solidFill>
                  <a:srgbClr val="000000"/>
                </a:solidFill>
                <a:latin typeface="Bahnschrift Light Condensed"/>
              </a:rPr>
              <a:t> Greta </a:t>
            </a:r>
            <a:r>
              <a:rPr lang="fr-FR" sz="4400" spc="-1" dirty="0" err="1">
                <a:solidFill>
                  <a:srgbClr val="000000"/>
                </a:solidFill>
                <a:latin typeface="Bahnschrift Light Condensed"/>
              </a:rPr>
              <a:t>Tunberg</a:t>
            </a:r>
            <a:r>
              <a:rPr lang="fr-FR" sz="4400" spc="-1" dirty="0">
                <a:solidFill>
                  <a:srgbClr val="000000"/>
                </a:solidFill>
                <a:latin typeface="Bahnschrift Light Condensed"/>
              </a:rPr>
              <a:t> porque es </a:t>
            </a:r>
            <a:r>
              <a:rPr lang="fr-FR" sz="4400" spc="-1" dirty="0" err="1">
                <a:solidFill>
                  <a:srgbClr val="000000"/>
                </a:solidFill>
                <a:latin typeface="Bahnschrift Light Condensed"/>
              </a:rPr>
              <a:t>una</a:t>
            </a:r>
            <a:r>
              <a:rPr lang="fr-FR" sz="4400" spc="-1" dirty="0">
                <a:solidFill>
                  <a:srgbClr val="000000"/>
                </a:solidFill>
                <a:latin typeface="Bahnschrift Light Condensed"/>
              </a:rPr>
              <a:t> persona </a:t>
            </a:r>
            <a:r>
              <a:rPr lang="fr-FR" sz="4400" spc="-1" dirty="0" err="1" smtClean="0">
                <a:solidFill>
                  <a:srgbClr val="000000"/>
                </a:solidFill>
                <a:latin typeface="Bahnschrift Light Condensed"/>
              </a:rPr>
              <a:t>ecologista</a:t>
            </a:r>
            <a:r>
              <a:rPr lang="fr-FR" sz="4400" spc="-1" dirty="0" smtClean="0">
                <a:solidFill>
                  <a:srgbClr val="000000"/>
                </a:solidFill>
                <a:latin typeface="Bahnschrift Light Condensed"/>
              </a:rPr>
              <a:t>. </a:t>
            </a:r>
            <a:r>
              <a:rPr lang="fr-FR" sz="4400" spc="-1" dirty="0">
                <a:solidFill>
                  <a:srgbClr val="000000"/>
                </a:solidFill>
                <a:latin typeface="Bahnschrift Light Condensed"/>
              </a:rPr>
              <a:t>Es un </a:t>
            </a:r>
            <a:r>
              <a:rPr lang="fr-FR" sz="4400" spc="-1" dirty="0" err="1">
                <a:solidFill>
                  <a:srgbClr val="000000"/>
                </a:solidFill>
                <a:latin typeface="Bahnschrift Light Condensed"/>
              </a:rPr>
              <a:t>colegio</a:t>
            </a:r>
            <a:r>
              <a:rPr lang="fr-FR" sz="4400" spc="-1" dirty="0">
                <a:solidFill>
                  <a:srgbClr val="000000"/>
                </a:solidFill>
                <a:latin typeface="Bahnschrift Light Condensed"/>
              </a:rPr>
              <a:t> </a:t>
            </a:r>
            <a:r>
              <a:rPr lang="fr-FR" sz="4400" spc="-1" dirty="0" err="1" smtClean="0">
                <a:solidFill>
                  <a:srgbClr val="000000"/>
                </a:solidFill>
                <a:latin typeface="Bahnschrift Light Condensed"/>
              </a:rPr>
              <a:t>ecol</a:t>
            </a:r>
            <a:r>
              <a:rPr lang="fr-FR" sz="4400" spc="-1" dirty="0" err="1" smtClean="0">
                <a:solidFill>
                  <a:srgbClr val="000000"/>
                </a:solidFill>
                <a:latin typeface="Bahnschrift Light Condensed"/>
              </a:rPr>
              <a:t>ó</a:t>
            </a:r>
            <a:r>
              <a:rPr lang="fr-FR" sz="4400" spc="-1" dirty="0" err="1" smtClean="0">
                <a:solidFill>
                  <a:srgbClr val="000000"/>
                </a:solidFill>
                <a:latin typeface="Bahnschrift Light Condensed"/>
              </a:rPr>
              <a:t>gico</a:t>
            </a:r>
            <a:r>
              <a:rPr lang="fr-FR" sz="4400" spc="-1" dirty="0" smtClean="0">
                <a:solidFill>
                  <a:srgbClr val="000000"/>
                </a:solidFill>
                <a:latin typeface="Bahnschrift Light Condensed"/>
              </a:rPr>
              <a:t> </a:t>
            </a:r>
            <a:r>
              <a:rPr lang="fr-FR" sz="4400" spc="-1" dirty="0">
                <a:solidFill>
                  <a:srgbClr val="000000"/>
                </a:solidFill>
                <a:latin typeface="Bahnschrift Light Condensed"/>
              </a:rPr>
              <a:t>porque consiste en </a:t>
            </a:r>
            <a:r>
              <a:rPr lang="fr-FR" sz="4400" spc="-1" dirty="0" err="1">
                <a:solidFill>
                  <a:srgbClr val="000000"/>
                </a:solidFill>
                <a:latin typeface="Bahnschrift Light Condensed"/>
              </a:rPr>
              <a:t>preservar</a:t>
            </a:r>
            <a:r>
              <a:rPr lang="fr-FR" sz="4400" spc="-1" dirty="0">
                <a:solidFill>
                  <a:srgbClr val="000000"/>
                </a:solidFill>
                <a:latin typeface="Bahnschrift Light Condensed"/>
              </a:rPr>
              <a:t> el </a:t>
            </a:r>
            <a:r>
              <a:rPr lang="fr-FR" sz="4400" spc="-1" dirty="0" err="1">
                <a:solidFill>
                  <a:srgbClr val="000000"/>
                </a:solidFill>
                <a:latin typeface="Bahnschrift Light Condensed"/>
              </a:rPr>
              <a:t>planeta</a:t>
            </a:r>
            <a:r>
              <a:rPr lang="fr-FR" sz="4400" spc="-1" dirty="0">
                <a:solidFill>
                  <a:srgbClr val="000000"/>
                </a:solidFill>
                <a:latin typeface="Bahnschrift Light Condensed"/>
              </a:rPr>
              <a:t>. </a:t>
            </a:r>
            <a:r>
              <a:rPr lang="fr-FR" sz="4400" spc="-1" dirty="0" err="1" smtClean="0">
                <a:solidFill>
                  <a:srgbClr val="000000"/>
                </a:solidFill>
                <a:latin typeface="Bahnschrift Light Condensed"/>
              </a:rPr>
              <a:t>También</a:t>
            </a:r>
            <a:r>
              <a:rPr lang="fr-FR" sz="4400" spc="-1" dirty="0">
                <a:solidFill>
                  <a:srgbClr val="000000"/>
                </a:solidFill>
                <a:latin typeface="Bahnschrift Light Condensed"/>
              </a:rPr>
              <a:t>, </a:t>
            </a:r>
            <a:r>
              <a:rPr lang="fr-FR" sz="4400" spc="-1" dirty="0" err="1">
                <a:solidFill>
                  <a:srgbClr val="000000"/>
                </a:solidFill>
                <a:latin typeface="Bahnschrift Light Condensed"/>
              </a:rPr>
              <a:t>acoge</a:t>
            </a:r>
            <a:r>
              <a:rPr lang="fr-FR" sz="4400" spc="-1" dirty="0">
                <a:solidFill>
                  <a:srgbClr val="000000"/>
                </a:solidFill>
                <a:latin typeface="Bahnschrift Light Condensed"/>
              </a:rPr>
              <a:t> </a:t>
            </a:r>
            <a:r>
              <a:rPr lang="fr-FR" sz="4400" spc="-1" dirty="0" err="1">
                <a:solidFill>
                  <a:srgbClr val="000000"/>
                </a:solidFill>
                <a:latin typeface="Bahnschrift Light Condensed"/>
              </a:rPr>
              <a:t>cada</a:t>
            </a:r>
            <a:r>
              <a:rPr lang="fr-FR" sz="4400" spc="-1" dirty="0">
                <a:solidFill>
                  <a:srgbClr val="000000"/>
                </a:solidFill>
                <a:latin typeface="Bahnschrift Light Condensed"/>
              </a:rPr>
              <a:t> </a:t>
            </a:r>
            <a:r>
              <a:rPr lang="fr-FR" sz="4400" spc="-1" dirty="0" err="1" smtClean="0">
                <a:solidFill>
                  <a:srgbClr val="000000"/>
                </a:solidFill>
                <a:latin typeface="Bahnschrift Light Condensed"/>
              </a:rPr>
              <a:t>a</a:t>
            </a:r>
            <a:r>
              <a:rPr lang="fr-FR" sz="4400" spc="-1" dirty="0" err="1" smtClean="0">
                <a:solidFill>
                  <a:srgbClr val="000000"/>
                </a:solidFill>
                <a:latin typeface="Bahnschrift Light Condensed"/>
              </a:rPr>
              <a:t>ñ</a:t>
            </a:r>
            <a:r>
              <a:rPr lang="fr-FR" sz="4400" spc="-1" dirty="0" err="1" smtClean="0">
                <a:solidFill>
                  <a:srgbClr val="000000"/>
                </a:solidFill>
                <a:latin typeface="Bahnschrift Light Condensed"/>
              </a:rPr>
              <a:t>o</a:t>
            </a:r>
            <a:r>
              <a:rPr lang="fr-FR" sz="4400" spc="-1" dirty="0" smtClean="0">
                <a:solidFill>
                  <a:srgbClr val="000000"/>
                </a:solidFill>
                <a:latin typeface="Bahnschrift Light Condensed"/>
              </a:rPr>
              <a:t> </a:t>
            </a:r>
            <a:r>
              <a:rPr lang="fr-FR" sz="4400" spc="-1" dirty="0">
                <a:solidFill>
                  <a:srgbClr val="000000"/>
                </a:solidFill>
                <a:latin typeface="Bahnschrift Light Condensed"/>
              </a:rPr>
              <a:t>a </a:t>
            </a:r>
            <a:r>
              <a:rPr lang="fr-FR" sz="4400" spc="-1" dirty="0" err="1">
                <a:solidFill>
                  <a:srgbClr val="000000"/>
                </a:solidFill>
                <a:latin typeface="Bahnschrift Light Condensed"/>
              </a:rPr>
              <a:t>doscientos</a:t>
            </a:r>
            <a:r>
              <a:rPr lang="fr-FR" sz="4400" spc="-1" dirty="0">
                <a:solidFill>
                  <a:srgbClr val="000000"/>
                </a:solidFill>
                <a:latin typeface="Bahnschrift Light Condensed"/>
              </a:rPr>
              <a:t> </a:t>
            </a:r>
            <a:r>
              <a:rPr lang="fr-FR" sz="4400" spc="-1" dirty="0" err="1">
                <a:solidFill>
                  <a:srgbClr val="000000"/>
                </a:solidFill>
                <a:latin typeface="Bahnschrift Light Condensed"/>
              </a:rPr>
              <a:t>alumnos</a:t>
            </a:r>
            <a:r>
              <a:rPr lang="fr-FR" sz="4400" spc="-1" dirty="0">
                <a:solidFill>
                  <a:srgbClr val="000000"/>
                </a:solidFill>
                <a:latin typeface="Bahnschrift Light Condensed"/>
              </a:rPr>
              <a:t> y a </a:t>
            </a:r>
            <a:r>
              <a:rPr lang="fr-FR" sz="4400" spc="-1" dirty="0" err="1">
                <a:solidFill>
                  <a:srgbClr val="000000"/>
                </a:solidFill>
                <a:latin typeface="Bahnschrift Light Condensed"/>
              </a:rPr>
              <a:t>treinta</a:t>
            </a:r>
            <a:r>
              <a:rPr lang="fr-FR" sz="4400" spc="-1" dirty="0">
                <a:solidFill>
                  <a:srgbClr val="000000"/>
                </a:solidFill>
                <a:latin typeface="Bahnschrift Light Condensed"/>
              </a:rPr>
              <a:t> y </a:t>
            </a:r>
            <a:r>
              <a:rPr lang="fr-FR" sz="4400" spc="-1" dirty="0" err="1">
                <a:solidFill>
                  <a:srgbClr val="000000"/>
                </a:solidFill>
                <a:latin typeface="Bahnschrift Light Condensed"/>
              </a:rPr>
              <a:t>cinco</a:t>
            </a:r>
            <a:r>
              <a:rPr lang="fr-FR" sz="4400" spc="-1" dirty="0">
                <a:solidFill>
                  <a:srgbClr val="000000"/>
                </a:solidFill>
                <a:latin typeface="Bahnschrift Light Condensed"/>
              </a:rPr>
              <a:t> </a:t>
            </a:r>
            <a:r>
              <a:rPr lang="fr-FR" sz="4400" spc="-1" dirty="0" err="1">
                <a:solidFill>
                  <a:srgbClr val="000000"/>
                </a:solidFill>
                <a:latin typeface="Bahnschrift Light Condensed"/>
              </a:rPr>
              <a:t>alumnos</a:t>
            </a:r>
            <a:r>
              <a:rPr lang="fr-FR" sz="4400" spc="-1" dirty="0">
                <a:solidFill>
                  <a:srgbClr val="000000"/>
                </a:solidFill>
                <a:latin typeface="Bahnschrift Light Condensed"/>
              </a:rPr>
              <a:t> </a:t>
            </a:r>
            <a:r>
              <a:rPr lang="fr-FR" sz="4400" spc="-1" dirty="0" err="1" smtClean="0">
                <a:solidFill>
                  <a:srgbClr val="000000"/>
                </a:solidFill>
                <a:latin typeface="Bahnschrift Light Condensed"/>
              </a:rPr>
              <a:t>m</a:t>
            </a:r>
            <a:r>
              <a:rPr lang="fr-FR" sz="4400" spc="-1" dirty="0" err="1" smtClean="0">
                <a:solidFill>
                  <a:srgbClr val="000000"/>
                </a:solidFill>
                <a:latin typeface="Bahnschrift Light Condensed"/>
              </a:rPr>
              <a:t>á</a:t>
            </a:r>
            <a:r>
              <a:rPr lang="fr-FR" sz="4400" spc="-1" dirty="0" err="1" smtClean="0">
                <a:solidFill>
                  <a:srgbClr val="000000"/>
                </a:solidFill>
                <a:latin typeface="Bahnschrift Light Condensed"/>
              </a:rPr>
              <a:t>s</a:t>
            </a:r>
            <a:r>
              <a:rPr lang="fr-FR" sz="4400" spc="-1" dirty="0" smtClean="0">
                <a:solidFill>
                  <a:srgbClr val="000000"/>
                </a:solidFill>
                <a:latin typeface="Bahnschrift Light Condensed"/>
              </a:rPr>
              <a:t> </a:t>
            </a:r>
            <a:r>
              <a:rPr lang="fr-FR" sz="4400" spc="-1" dirty="0">
                <a:solidFill>
                  <a:srgbClr val="000000"/>
                </a:solidFill>
                <a:latin typeface="Bahnschrift Light Condensed"/>
              </a:rPr>
              <a:t>de </a:t>
            </a:r>
            <a:r>
              <a:rPr lang="fr-FR" sz="4400" spc="-1" dirty="0" err="1">
                <a:solidFill>
                  <a:srgbClr val="000000"/>
                </a:solidFill>
                <a:latin typeface="Bahnschrift Light Condensed"/>
              </a:rPr>
              <a:t>una</a:t>
            </a:r>
            <a:r>
              <a:rPr lang="fr-FR" sz="4400" spc="-1" dirty="0">
                <a:solidFill>
                  <a:srgbClr val="000000"/>
                </a:solidFill>
                <a:latin typeface="Bahnschrift Light Condensed"/>
              </a:rPr>
              <a:t> clase </a:t>
            </a:r>
            <a:r>
              <a:rPr lang="fr-FR" sz="4400" spc="-1" dirty="0" err="1">
                <a:solidFill>
                  <a:srgbClr val="000000"/>
                </a:solidFill>
                <a:latin typeface="Bahnschrift Light Condensed"/>
              </a:rPr>
              <a:t>especial</a:t>
            </a:r>
            <a:r>
              <a:rPr lang="fr-FR" sz="4400" spc="-1" dirty="0">
                <a:solidFill>
                  <a:srgbClr val="000000"/>
                </a:solidFill>
                <a:latin typeface="Bahnschrift Light Condensed"/>
              </a:rPr>
              <a:t> </a:t>
            </a:r>
            <a:r>
              <a:rPr lang="fr-FR" sz="4400" spc="-1" dirty="0" err="1" smtClean="0">
                <a:solidFill>
                  <a:srgbClr val="000000"/>
                </a:solidFill>
                <a:latin typeface="Bahnschrift Light Condensed"/>
              </a:rPr>
              <a:t>llamada</a:t>
            </a:r>
            <a:r>
              <a:rPr lang="fr-FR" sz="4400" spc="-1" dirty="0" smtClean="0">
                <a:solidFill>
                  <a:srgbClr val="000000"/>
                </a:solidFill>
                <a:latin typeface="Bahnschrift Light Condensed"/>
              </a:rPr>
              <a:t> </a:t>
            </a:r>
            <a:r>
              <a:rPr lang="fr-FR" sz="4400" spc="-1" dirty="0">
                <a:solidFill>
                  <a:srgbClr val="000000"/>
                </a:solidFill>
                <a:latin typeface="Bahnschrift Light Condensed"/>
              </a:rPr>
              <a:t>« ULIS ». </a:t>
            </a:r>
            <a:r>
              <a:rPr lang="fr-FR" sz="4400" spc="-1" dirty="0" err="1" smtClean="0">
                <a:solidFill>
                  <a:srgbClr val="000000"/>
                </a:solidFill>
                <a:latin typeface="Bahnschrift Light Condensed"/>
              </a:rPr>
              <a:t>Adem</a:t>
            </a:r>
            <a:r>
              <a:rPr lang="fr-FR" sz="4400" spc="-1" dirty="0" err="1" smtClean="0">
                <a:solidFill>
                  <a:srgbClr val="000000"/>
                </a:solidFill>
                <a:latin typeface="Bahnschrift Light Condensed"/>
              </a:rPr>
              <a:t>á</a:t>
            </a:r>
            <a:r>
              <a:rPr lang="fr-FR" sz="4400" spc="-1" dirty="0" err="1" smtClean="0">
                <a:solidFill>
                  <a:srgbClr val="000000"/>
                </a:solidFill>
                <a:latin typeface="Bahnschrift Light Condensed"/>
              </a:rPr>
              <a:t>s</a:t>
            </a:r>
            <a:r>
              <a:rPr lang="fr-FR" sz="4400" spc="-1" dirty="0" smtClean="0">
                <a:solidFill>
                  <a:srgbClr val="000000"/>
                </a:solidFill>
                <a:latin typeface="Bahnschrift Light Condensed"/>
              </a:rPr>
              <a:t> </a:t>
            </a:r>
            <a:r>
              <a:rPr lang="fr-FR" sz="4400" spc="-1" dirty="0">
                <a:solidFill>
                  <a:srgbClr val="000000"/>
                </a:solidFill>
                <a:latin typeface="Bahnschrift Light Condensed"/>
              </a:rPr>
              <a:t>en el patio de </a:t>
            </a:r>
            <a:r>
              <a:rPr lang="fr-FR" sz="4400" spc="-1" dirty="0" err="1">
                <a:solidFill>
                  <a:srgbClr val="000000"/>
                </a:solidFill>
                <a:latin typeface="Bahnschrift Light Condensed"/>
              </a:rPr>
              <a:t>recreo</a:t>
            </a:r>
            <a:r>
              <a:rPr lang="fr-FR" sz="4400" spc="-1" dirty="0">
                <a:solidFill>
                  <a:srgbClr val="000000"/>
                </a:solidFill>
                <a:latin typeface="Bahnschrift Light Condensed"/>
              </a:rPr>
              <a:t> </a:t>
            </a:r>
            <a:r>
              <a:rPr lang="fr-FR" sz="4400" spc="-1" dirty="0" err="1">
                <a:solidFill>
                  <a:srgbClr val="000000"/>
                </a:solidFill>
                <a:latin typeface="Bahnschrift Light Condensed"/>
              </a:rPr>
              <a:t>hay</a:t>
            </a:r>
            <a:r>
              <a:rPr lang="fr-FR" sz="4400" spc="-1" dirty="0">
                <a:solidFill>
                  <a:srgbClr val="000000"/>
                </a:solidFill>
                <a:latin typeface="Bahnschrift Light Condensed"/>
              </a:rPr>
              <a:t> muchas plantas y flores de </a:t>
            </a:r>
            <a:r>
              <a:rPr lang="fr-FR" sz="4400" spc="-1" dirty="0" err="1" smtClean="0">
                <a:solidFill>
                  <a:srgbClr val="000000"/>
                </a:solidFill>
                <a:latin typeface="Bahnschrift Light Condensed"/>
              </a:rPr>
              <a:t>muchos</a:t>
            </a:r>
            <a:r>
              <a:rPr lang="fr-FR" sz="4400" spc="-1" dirty="0" smtClean="0">
                <a:solidFill>
                  <a:srgbClr val="000000"/>
                </a:solidFill>
                <a:latin typeface="Bahnschrift Light Condensed"/>
              </a:rPr>
              <a:t> </a:t>
            </a:r>
            <a:r>
              <a:rPr lang="fr-FR" sz="4400" spc="-1" dirty="0">
                <a:solidFill>
                  <a:srgbClr val="000000"/>
                </a:solidFill>
                <a:latin typeface="Bahnschrift Light Condensed"/>
              </a:rPr>
              <a:t>colores y </a:t>
            </a:r>
            <a:r>
              <a:rPr lang="fr-FR" sz="4400" spc="-1" dirty="0" err="1" smtClean="0">
                <a:solidFill>
                  <a:srgbClr val="000000"/>
                </a:solidFill>
                <a:latin typeface="Bahnschrift Light Condensed"/>
              </a:rPr>
              <a:t>también</a:t>
            </a:r>
            <a:r>
              <a:rPr lang="fr-FR" sz="4400" spc="-1" dirty="0" smtClean="0">
                <a:solidFill>
                  <a:srgbClr val="000000"/>
                </a:solidFill>
                <a:latin typeface="Bahnschrift Light Condensed"/>
              </a:rPr>
              <a:t> </a:t>
            </a:r>
            <a:r>
              <a:rPr lang="fr-FR" sz="4400" spc="-1" dirty="0" err="1">
                <a:solidFill>
                  <a:srgbClr val="000000"/>
                </a:solidFill>
                <a:latin typeface="Bahnschrift Light Condensed"/>
              </a:rPr>
              <a:t>muchos</a:t>
            </a:r>
            <a:r>
              <a:rPr lang="fr-FR" sz="4400" spc="-1" dirty="0" smtClean="0">
                <a:solidFill>
                  <a:srgbClr val="000000"/>
                </a:solidFill>
                <a:latin typeface="Bahnschrift Light Condensed"/>
              </a:rPr>
              <a:t> </a:t>
            </a:r>
            <a:r>
              <a:rPr lang="fr-FR" sz="4400" spc="-1" dirty="0" err="1" smtClean="0">
                <a:solidFill>
                  <a:srgbClr val="000000"/>
                </a:solidFill>
                <a:latin typeface="Bahnschrift Light Condensed"/>
              </a:rPr>
              <a:t>á</a:t>
            </a:r>
            <a:r>
              <a:rPr lang="fr-FR" sz="4400" spc="-1" dirty="0" err="1" smtClean="0">
                <a:solidFill>
                  <a:srgbClr val="000000"/>
                </a:solidFill>
                <a:latin typeface="Bahnschrift Light Condensed"/>
              </a:rPr>
              <a:t>rboles</a:t>
            </a:r>
            <a:r>
              <a:rPr lang="fr-FR" sz="4400" spc="-1" dirty="0">
                <a:solidFill>
                  <a:srgbClr val="000000"/>
                </a:solidFill>
                <a:latin typeface="Bahnschrift Light Condensed"/>
              </a:rPr>
              <a:t>.</a:t>
            </a:r>
            <a:endParaRPr lang="fr-FR" sz="4400" b="0" strike="noStrike" spc="-1" dirty="0">
              <a:solidFill>
                <a:srgbClr val="000000"/>
              </a:solidFill>
              <a:latin typeface="Bahnschrift Light Condensed"/>
            </a:endParaRPr>
          </a:p>
        </p:txBody>
      </p:sp>
    </p:spTree>
  </p:cSld>
  <p:clrMapOvr>
    <a:masterClrMapping/>
  </p:clrMapOvr>
  <p:transition spd="slow">
    <p:cover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 name="TextShape 1"/>
          <p:cNvSpPr txBox="1"/>
          <p:nvPr/>
        </p:nvSpPr>
        <p:spPr>
          <a:xfrm>
            <a:off x="838080" y="365040"/>
            <a:ext cx="10515240" cy="1325160"/>
          </a:xfrm>
          <a:prstGeom prst="rect">
            <a:avLst/>
          </a:prstGeom>
          <a:noFill/>
          <a:ln>
            <a:noFill/>
          </a:ln>
        </p:spPr>
        <p:txBody>
          <a:bodyPr lIns="0" tIns="0" rIns="0" bIns="0" anchor="ctr"/>
          <a:lstStyle/>
          <a:p>
            <a:endParaRPr lang="fr-FR" sz="1800" b="0" strike="noStrike" spc="-1">
              <a:solidFill>
                <a:srgbClr val="000000"/>
              </a:solidFill>
              <a:latin typeface="Calibri"/>
            </a:endParaRPr>
          </a:p>
        </p:txBody>
      </p:sp>
      <p:pic>
        <p:nvPicPr>
          <p:cNvPr id="87" name="Image 86"/>
          <p:cNvPicPr/>
          <p:nvPr/>
        </p:nvPicPr>
        <p:blipFill>
          <a:blip r:embed="rId2"/>
          <a:stretch/>
        </p:blipFill>
        <p:spPr>
          <a:xfrm>
            <a:off x="1800000" y="671040"/>
            <a:ext cx="9144000" cy="5505480"/>
          </a:xfrm>
          <a:prstGeom prst="rect">
            <a:avLst/>
          </a:prstGeom>
          <a:ln>
            <a:noFill/>
          </a:ln>
        </p:spPr>
      </p:pic>
    </p:spTree>
  </p:cSld>
  <p:clrMapOvr>
    <a:masterClrMapping/>
  </p:clrMapOvr>
  <p:transition spd="slow">
    <p:cover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 name="TextShape 1"/>
          <p:cNvSpPr txBox="1"/>
          <p:nvPr/>
        </p:nvSpPr>
        <p:spPr>
          <a:xfrm>
            <a:off x="838080" y="365040"/>
            <a:ext cx="45360" cy="78480"/>
          </a:xfrm>
          <a:prstGeom prst="rect">
            <a:avLst/>
          </a:prstGeom>
          <a:noFill/>
          <a:ln>
            <a:noFill/>
          </a:ln>
        </p:spPr>
        <p:txBody>
          <a:bodyPr anchor="ctr">
            <a:normAutofit fontScale="25000" lnSpcReduction="20000"/>
          </a:bodyPr>
          <a:lstStyle/>
          <a:p>
            <a:pPr>
              <a:lnSpc>
                <a:spcPct val="90000"/>
              </a:lnSpc>
            </a:pPr>
            <a:r>
              <a:rPr lang="fr-FR" sz="4400" b="0" strike="noStrike" spc="-1">
                <a:solidFill>
                  <a:srgbClr val="FFFFFF"/>
                </a:solidFill>
                <a:latin typeface="Calibri Light"/>
              </a:rPr>
              <a:t>J</a:t>
            </a:r>
            <a:endParaRPr lang="fr-FR" sz="4400" b="0" strike="noStrike" spc="-1">
              <a:solidFill>
                <a:srgbClr val="000000"/>
              </a:solidFill>
              <a:latin typeface="Calibri"/>
            </a:endParaRPr>
          </a:p>
        </p:txBody>
      </p:sp>
      <p:sp>
        <p:nvSpPr>
          <p:cNvPr id="89" name="TextShape 2"/>
          <p:cNvSpPr txBox="1"/>
          <p:nvPr/>
        </p:nvSpPr>
        <p:spPr>
          <a:xfrm>
            <a:off x="559837" y="0"/>
            <a:ext cx="11094098" cy="6858001"/>
          </a:xfrm>
          <a:prstGeom prst="rect">
            <a:avLst/>
          </a:prstGeom>
          <a:noFill/>
          <a:ln>
            <a:noFill/>
          </a:ln>
        </p:spPr>
        <p:txBody>
          <a:bodyPr>
            <a:normAutofit fontScale="92500" lnSpcReduction="10000"/>
          </a:bodyPr>
          <a:lstStyle/>
          <a:p>
            <a:pPr algn="ctr">
              <a:lnSpc>
                <a:spcPct val="100000"/>
              </a:lnSpc>
              <a:spcBef>
                <a:spcPts val="1001"/>
              </a:spcBef>
            </a:pPr>
            <a:r>
              <a:rPr lang="fr-FR" sz="6000" b="0" strike="noStrike" spc="-1" dirty="0">
                <a:solidFill>
                  <a:srgbClr val="00B050"/>
                </a:solidFill>
                <a:latin typeface="Bahnschrift Light Condensed"/>
              </a:rPr>
              <a:t>LA ARQUITECTURA</a:t>
            </a:r>
          </a:p>
          <a:p>
            <a:pPr>
              <a:lnSpc>
                <a:spcPct val="100000"/>
              </a:lnSpc>
              <a:spcBef>
                <a:spcPts val="1001"/>
              </a:spcBef>
            </a:pPr>
            <a:r>
              <a:rPr lang="fr-FR" sz="4000" spc="-1" dirty="0">
                <a:latin typeface="Bahnschrift Light Condensed"/>
              </a:rPr>
              <a:t>La</a:t>
            </a:r>
            <a:r>
              <a:rPr lang="fr-FR" sz="4000" spc="-1" dirty="0">
                <a:solidFill>
                  <a:srgbClr val="00B050"/>
                </a:solidFill>
                <a:latin typeface="Bahnschrift Light Condensed"/>
              </a:rPr>
              <a:t> </a:t>
            </a:r>
            <a:r>
              <a:rPr lang="fr-FR" sz="4000" spc="-1" dirty="0" err="1">
                <a:latin typeface="Bahnschrift Light Condensed"/>
              </a:rPr>
              <a:t>arquitectura</a:t>
            </a:r>
            <a:r>
              <a:rPr lang="fr-FR" sz="4000" spc="-1" dirty="0">
                <a:latin typeface="Bahnschrift Light Condensed"/>
              </a:rPr>
              <a:t> de </a:t>
            </a:r>
            <a:r>
              <a:rPr lang="fr-FR" sz="4000" spc="-1" dirty="0" err="1">
                <a:latin typeface="Bahnschrift Light Condensed"/>
              </a:rPr>
              <a:t>nuestro</a:t>
            </a:r>
            <a:r>
              <a:rPr lang="fr-FR" sz="4000" spc="-1" dirty="0">
                <a:latin typeface="Bahnschrift Light Condensed"/>
              </a:rPr>
              <a:t> </a:t>
            </a:r>
            <a:r>
              <a:rPr lang="fr-FR" sz="4000" spc="-1" dirty="0" err="1">
                <a:latin typeface="Bahnschrift Light Condensed"/>
              </a:rPr>
              <a:t>colegio</a:t>
            </a:r>
            <a:r>
              <a:rPr lang="fr-FR" sz="4000" spc="-1" dirty="0">
                <a:latin typeface="Bahnschrift Light Condensed"/>
              </a:rPr>
              <a:t> es original. En </a:t>
            </a:r>
            <a:r>
              <a:rPr lang="fr-FR" sz="4000" spc="-1" dirty="0" err="1">
                <a:latin typeface="Bahnschrift Light Condensed"/>
              </a:rPr>
              <a:t>efecto</a:t>
            </a:r>
            <a:r>
              <a:rPr lang="fr-FR" sz="4000" spc="-1" dirty="0">
                <a:latin typeface="Bahnschrift Light Condensed"/>
              </a:rPr>
              <a:t> las </a:t>
            </a:r>
            <a:r>
              <a:rPr lang="fr-FR" sz="4000" spc="-1" dirty="0" err="1">
                <a:latin typeface="Bahnschrift Light Condensed"/>
              </a:rPr>
              <a:t>paredes</a:t>
            </a:r>
            <a:r>
              <a:rPr lang="fr-FR" sz="4000" spc="-1" dirty="0">
                <a:latin typeface="Bahnschrift Light Condensed"/>
              </a:rPr>
              <a:t> de </a:t>
            </a:r>
            <a:r>
              <a:rPr lang="fr-FR" sz="4000" spc="-1" dirty="0" err="1">
                <a:latin typeface="Bahnschrift Light Condensed"/>
              </a:rPr>
              <a:t>cada</a:t>
            </a:r>
            <a:r>
              <a:rPr lang="fr-FR" sz="4000" spc="-1" dirty="0">
                <a:latin typeface="Bahnschrift Light Condensed"/>
              </a:rPr>
              <a:t> aula </a:t>
            </a:r>
            <a:r>
              <a:rPr lang="fr-FR" sz="4000" spc="-1" dirty="0" err="1" smtClean="0">
                <a:latin typeface="Bahnschrift Light Condensed"/>
              </a:rPr>
              <a:t>est</a:t>
            </a:r>
            <a:r>
              <a:rPr lang="fr-FR" sz="4000" spc="-1" dirty="0" err="1" smtClean="0">
                <a:latin typeface="Bahnschrift Light Condensed"/>
              </a:rPr>
              <a:t>á</a:t>
            </a:r>
            <a:r>
              <a:rPr lang="fr-FR" sz="4000" spc="-1" dirty="0" err="1" smtClean="0">
                <a:latin typeface="Bahnschrift Light Condensed"/>
              </a:rPr>
              <a:t>n</a:t>
            </a:r>
            <a:r>
              <a:rPr lang="fr-FR" sz="4000" spc="-1" dirty="0" smtClean="0">
                <a:latin typeface="Bahnschrift Light Condensed"/>
              </a:rPr>
              <a:t> </a:t>
            </a:r>
            <a:r>
              <a:rPr lang="fr-FR" sz="4000" spc="-1" dirty="0" err="1">
                <a:latin typeface="Bahnschrift Light Condensed"/>
              </a:rPr>
              <a:t>acristaladas</a:t>
            </a:r>
            <a:r>
              <a:rPr lang="fr-FR" sz="4000" spc="-1" dirty="0">
                <a:latin typeface="Bahnschrift Light Condensed"/>
              </a:rPr>
              <a:t> porque </a:t>
            </a:r>
            <a:r>
              <a:rPr lang="fr-FR" sz="4000" spc="-1" dirty="0" err="1">
                <a:latin typeface="Bahnschrift Light Condensed"/>
              </a:rPr>
              <a:t>nosotros</a:t>
            </a:r>
            <a:r>
              <a:rPr lang="fr-FR" sz="4000" spc="-1" dirty="0">
                <a:latin typeface="Bahnschrift Light Condensed"/>
              </a:rPr>
              <a:t> </a:t>
            </a:r>
            <a:r>
              <a:rPr lang="fr-FR" sz="4000" spc="-1" dirty="0" err="1">
                <a:latin typeface="Bahnschrift Light Condensed"/>
              </a:rPr>
              <a:t>queremos</a:t>
            </a:r>
            <a:r>
              <a:rPr lang="fr-FR" sz="4000" spc="-1" dirty="0">
                <a:latin typeface="Bahnschrift Light Condensed"/>
              </a:rPr>
              <a:t> </a:t>
            </a:r>
            <a:r>
              <a:rPr lang="fr-FR" sz="4000" spc="-1" dirty="0" err="1">
                <a:latin typeface="Bahnschrift Light Condensed"/>
              </a:rPr>
              <a:t>evitar</a:t>
            </a:r>
            <a:r>
              <a:rPr lang="fr-FR" sz="4000" spc="-1" dirty="0">
                <a:latin typeface="Bahnschrift Light Condensed"/>
              </a:rPr>
              <a:t> el </a:t>
            </a:r>
            <a:r>
              <a:rPr lang="fr-FR" sz="4000" spc="-1" dirty="0" err="1">
                <a:latin typeface="Bahnschrift Light Condensed"/>
              </a:rPr>
              <a:t>uso</a:t>
            </a:r>
            <a:r>
              <a:rPr lang="fr-FR" sz="4000" spc="-1" dirty="0">
                <a:latin typeface="Bahnschrift Light Condensed"/>
              </a:rPr>
              <a:t> de la </a:t>
            </a:r>
            <a:r>
              <a:rPr lang="fr-FR" sz="4000" spc="-1" dirty="0" err="1" smtClean="0">
                <a:latin typeface="Bahnschrift Light Condensed"/>
              </a:rPr>
              <a:t>eneg</a:t>
            </a:r>
            <a:r>
              <a:rPr lang="fr-FR" sz="4000" spc="-1" dirty="0" err="1" smtClean="0">
                <a:latin typeface="Bahnschrift Light Condensed"/>
              </a:rPr>
              <a:t>í</a:t>
            </a:r>
            <a:r>
              <a:rPr lang="fr-FR" sz="4000" spc="-1" dirty="0" err="1" smtClean="0">
                <a:latin typeface="Bahnschrift Light Condensed"/>
              </a:rPr>
              <a:t>a</a:t>
            </a:r>
            <a:r>
              <a:rPr lang="fr-FR" sz="4000" spc="-1" dirty="0" smtClean="0">
                <a:latin typeface="Bahnschrift Light Condensed"/>
              </a:rPr>
              <a:t> </a:t>
            </a:r>
            <a:r>
              <a:rPr lang="fr-FR" sz="4000" spc="-1" dirty="0" err="1" smtClean="0">
                <a:latin typeface="Bahnschrift Light Condensed"/>
              </a:rPr>
              <a:t>eléctrica</a:t>
            </a:r>
            <a:r>
              <a:rPr lang="fr-FR" sz="4000" spc="-1" dirty="0" smtClean="0">
                <a:latin typeface="Bahnschrift Light Condensed"/>
              </a:rPr>
              <a:t> </a:t>
            </a:r>
            <a:r>
              <a:rPr lang="fr-FR" sz="4000" spc="-1" dirty="0">
                <a:latin typeface="Bahnschrift Light Condensed"/>
              </a:rPr>
              <a:t>y </a:t>
            </a:r>
            <a:r>
              <a:rPr lang="fr-FR" sz="4000" spc="-1" dirty="0" err="1">
                <a:latin typeface="Bahnschrift Light Condensed"/>
              </a:rPr>
              <a:t>utilizar</a:t>
            </a:r>
            <a:r>
              <a:rPr lang="fr-FR" sz="4000" spc="-1" dirty="0">
                <a:latin typeface="Bahnschrift Light Condensed"/>
              </a:rPr>
              <a:t> </a:t>
            </a:r>
            <a:r>
              <a:rPr lang="fr-FR" sz="4000" spc="-1" dirty="0" err="1" smtClean="0">
                <a:latin typeface="Bahnschrift Light Condensed"/>
              </a:rPr>
              <a:t>m</a:t>
            </a:r>
            <a:r>
              <a:rPr lang="fr-FR" sz="4000" spc="-1" dirty="0" err="1" smtClean="0">
                <a:latin typeface="Bahnschrift Light Condensed"/>
              </a:rPr>
              <a:t>á</a:t>
            </a:r>
            <a:r>
              <a:rPr lang="fr-FR" sz="4000" spc="-1" dirty="0" err="1" smtClean="0">
                <a:latin typeface="Bahnschrift Light Condensed"/>
              </a:rPr>
              <a:t>s</a:t>
            </a:r>
            <a:r>
              <a:rPr lang="fr-FR" sz="4000" spc="-1" dirty="0" smtClean="0">
                <a:latin typeface="Bahnschrift Light Condensed"/>
              </a:rPr>
              <a:t> </a:t>
            </a:r>
            <a:r>
              <a:rPr lang="fr-FR" sz="4000" spc="-1" dirty="0">
                <a:latin typeface="Bahnschrift Light Condensed"/>
              </a:rPr>
              <a:t>bien las </a:t>
            </a:r>
            <a:r>
              <a:rPr lang="fr-FR" sz="4000" spc="-1" dirty="0" err="1" smtClean="0">
                <a:latin typeface="Bahnschrift Light Condensed"/>
              </a:rPr>
              <a:t>energ</a:t>
            </a:r>
            <a:r>
              <a:rPr lang="fr-FR" sz="4000" spc="-1" dirty="0" err="1" smtClean="0">
                <a:latin typeface="Bahnschrift Light Condensed"/>
              </a:rPr>
              <a:t>í</a:t>
            </a:r>
            <a:r>
              <a:rPr lang="fr-FR" sz="4000" spc="-1" dirty="0" err="1" smtClean="0">
                <a:latin typeface="Bahnschrift Light Condensed"/>
              </a:rPr>
              <a:t>as</a:t>
            </a:r>
            <a:r>
              <a:rPr lang="fr-FR" sz="4000" spc="-1" dirty="0" smtClean="0">
                <a:latin typeface="Bahnschrift Light Condensed"/>
              </a:rPr>
              <a:t> </a:t>
            </a:r>
            <a:r>
              <a:rPr lang="fr-FR" sz="4000" spc="-1" dirty="0" err="1">
                <a:latin typeface="Bahnschrift Light Condensed"/>
              </a:rPr>
              <a:t>limpias</a:t>
            </a:r>
            <a:r>
              <a:rPr lang="fr-FR" sz="4000" spc="-1" dirty="0">
                <a:latin typeface="Bahnschrift Light Condensed"/>
              </a:rPr>
              <a:t> </a:t>
            </a:r>
            <a:r>
              <a:rPr lang="fr-FR" sz="4000" spc="-1" dirty="0" err="1">
                <a:latin typeface="Bahnschrift Light Condensed"/>
              </a:rPr>
              <a:t>como</a:t>
            </a:r>
            <a:r>
              <a:rPr lang="fr-FR" sz="4000" spc="-1" dirty="0">
                <a:latin typeface="Bahnschrift Light Condensed"/>
              </a:rPr>
              <a:t> la </a:t>
            </a:r>
            <a:r>
              <a:rPr lang="fr-FR" sz="4000" spc="-1" dirty="0" err="1">
                <a:latin typeface="Bahnschrift Light Condensed"/>
              </a:rPr>
              <a:t>solar</a:t>
            </a:r>
            <a:r>
              <a:rPr lang="fr-FR" sz="4000" spc="-1" dirty="0">
                <a:latin typeface="Bahnschrift Light Condensed"/>
              </a:rPr>
              <a:t>, </a:t>
            </a:r>
            <a:r>
              <a:rPr lang="fr-FR" sz="4000" spc="-1" dirty="0" err="1" smtClean="0">
                <a:latin typeface="Bahnschrift Light Condensed"/>
              </a:rPr>
              <a:t>m</a:t>
            </a:r>
            <a:r>
              <a:rPr lang="fr-FR" sz="4000" spc="-1" dirty="0" err="1" smtClean="0">
                <a:latin typeface="Bahnschrift Light Condensed"/>
              </a:rPr>
              <a:t>á</a:t>
            </a:r>
            <a:r>
              <a:rPr lang="fr-FR" sz="4000" spc="-1" dirty="0" err="1" smtClean="0">
                <a:latin typeface="Bahnschrift Light Condensed"/>
              </a:rPr>
              <a:t>s</a:t>
            </a:r>
            <a:r>
              <a:rPr lang="fr-FR" sz="4000" spc="-1" dirty="0" smtClean="0">
                <a:latin typeface="Bahnschrift Light Condensed"/>
              </a:rPr>
              <a:t> </a:t>
            </a:r>
            <a:r>
              <a:rPr lang="fr-FR" sz="4000" spc="-1" dirty="0" err="1" smtClean="0">
                <a:latin typeface="Bahnschrift Light Condensed"/>
              </a:rPr>
              <a:t>ecol</a:t>
            </a:r>
            <a:r>
              <a:rPr lang="fr-FR" sz="4000" spc="-1" dirty="0" err="1" smtClean="0">
                <a:latin typeface="Bahnschrift Light Condensed"/>
              </a:rPr>
              <a:t>ó</a:t>
            </a:r>
            <a:r>
              <a:rPr lang="fr-FR" sz="4000" spc="-1" dirty="0" err="1" smtClean="0">
                <a:latin typeface="Bahnschrift Light Condensed"/>
              </a:rPr>
              <a:t>gica</a:t>
            </a:r>
            <a:r>
              <a:rPr lang="fr-FR" sz="4000" spc="-1" dirty="0">
                <a:latin typeface="Bahnschrift Light Condensed"/>
              </a:rPr>
              <a:t>.</a:t>
            </a:r>
          </a:p>
          <a:p>
            <a:pPr>
              <a:lnSpc>
                <a:spcPct val="100000"/>
              </a:lnSpc>
              <a:spcBef>
                <a:spcPts val="1001"/>
              </a:spcBef>
            </a:pPr>
            <a:r>
              <a:rPr lang="fr-FR" sz="4000" b="0" strike="noStrike" spc="-1" dirty="0" err="1" smtClean="0">
                <a:latin typeface="Bahnschrift Light Condensed"/>
              </a:rPr>
              <a:t>Adem</a:t>
            </a:r>
            <a:r>
              <a:rPr lang="fr-FR" sz="4000" b="0" strike="noStrike" spc="-1" dirty="0" err="1" smtClean="0">
                <a:latin typeface="Bahnschrift Light Condensed"/>
              </a:rPr>
              <a:t>á</a:t>
            </a:r>
            <a:r>
              <a:rPr lang="fr-FR" sz="4000" b="0" strike="noStrike" spc="-1" dirty="0" err="1" smtClean="0">
                <a:latin typeface="Bahnschrift Light Condensed"/>
              </a:rPr>
              <a:t>s</a:t>
            </a:r>
            <a:r>
              <a:rPr lang="fr-FR" sz="4000" b="0" strike="noStrike" spc="-1" dirty="0">
                <a:latin typeface="Bahnschrift Light Condensed"/>
              </a:rPr>
              <a:t>, </a:t>
            </a:r>
            <a:r>
              <a:rPr lang="fr-FR" sz="4000" b="0" strike="noStrike" spc="-1" dirty="0" err="1">
                <a:latin typeface="Bahnschrift Light Condensed"/>
              </a:rPr>
              <a:t>nuestro</a:t>
            </a:r>
            <a:r>
              <a:rPr lang="fr-FR" sz="4000" b="0" strike="noStrike" spc="-1" dirty="0">
                <a:latin typeface="Bahnschrift Light Condensed"/>
              </a:rPr>
              <a:t> </a:t>
            </a:r>
            <a:r>
              <a:rPr lang="fr-FR" sz="4000" b="0" strike="noStrike" spc="-1" dirty="0" err="1">
                <a:latin typeface="Bahnschrift Light Condensed"/>
              </a:rPr>
              <a:t>colegio</a:t>
            </a:r>
            <a:r>
              <a:rPr lang="fr-FR" sz="4000" b="0" strike="noStrike" spc="-1" dirty="0">
                <a:latin typeface="Bahnschrift Light Condensed"/>
              </a:rPr>
              <a:t> </a:t>
            </a:r>
            <a:r>
              <a:rPr lang="fr-FR" sz="4000" b="0" strike="noStrike" spc="-1" dirty="0" err="1">
                <a:latin typeface="Bahnschrift Light Condensed"/>
              </a:rPr>
              <a:t>tiene</a:t>
            </a:r>
            <a:r>
              <a:rPr lang="fr-FR" sz="4000" b="0" strike="noStrike" spc="-1" dirty="0">
                <a:latin typeface="Bahnschrift Light Condensed"/>
              </a:rPr>
              <a:t> </a:t>
            </a:r>
            <a:r>
              <a:rPr lang="fr-FR" sz="4000" b="0" strike="noStrike" spc="-1" dirty="0" err="1">
                <a:latin typeface="Bahnschrift Light Condensed"/>
              </a:rPr>
              <a:t>nuevas</a:t>
            </a:r>
            <a:r>
              <a:rPr lang="fr-FR" sz="4000" b="0" strike="noStrike" spc="-1" dirty="0">
                <a:latin typeface="Bahnschrift Light Condensed"/>
              </a:rPr>
              <a:t> aulas y un patio de </a:t>
            </a:r>
            <a:r>
              <a:rPr lang="fr-FR" sz="4000" b="0" strike="noStrike" spc="-1" dirty="0" err="1">
                <a:latin typeface="Bahnschrift Light Condensed"/>
              </a:rPr>
              <a:t>recreo</a:t>
            </a:r>
            <a:r>
              <a:rPr lang="fr-FR" sz="4000" spc="-1" dirty="0">
                <a:latin typeface="Bahnschrift Light Condensed"/>
              </a:rPr>
              <a:t> y un </a:t>
            </a:r>
            <a:r>
              <a:rPr lang="fr-FR" sz="4000" spc="-1" dirty="0" err="1" smtClean="0">
                <a:latin typeface="Bahnschrift Light Condensed"/>
              </a:rPr>
              <a:t>puerto</a:t>
            </a:r>
            <a:r>
              <a:rPr lang="fr-FR" sz="4000" spc="-1" dirty="0" smtClean="0">
                <a:latin typeface="Bahnschrift Light Condensed"/>
              </a:rPr>
              <a:t>, </a:t>
            </a:r>
            <a:r>
              <a:rPr lang="fr-FR" sz="4000" spc="-1" dirty="0" err="1" smtClean="0">
                <a:latin typeface="Bahnschrift Light Condensed"/>
              </a:rPr>
              <a:t>decorados</a:t>
            </a:r>
            <a:r>
              <a:rPr lang="fr-FR" sz="4000" spc="-1" dirty="0" smtClean="0">
                <a:latin typeface="Bahnschrift Light Condensed"/>
              </a:rPr>
              <a:t> </a:t>
            </a:r>
            <a:r>
              <a:rPr lang="fr-FR" sz="4000" spc="-1" dirty="0">
                <a:latin typeface="Bahnschrift Light Condensed"/>
              </a:rPr>
              <a:t>con muchas plantas verdes. </a:t>
            </a:r>
          </a:p>
          <a:p>
            <a:pPr>
              <a:lnSpc>
                <a:spcPct val="100000"/>
              </a:lnSpc>
              <a:spcBef>
                <a:spcPts val="1001"/>
              </a:spcBef>
            </a:pPr>
            <a:r>
              <a:rPr lang="fr-FR" sz="4000" b="0" strike="noStrike" spc="-1" dirty="0" err="1">
                <a:latin typeface="Bahnschrift Light Condensed"/>
              </a:rPr>
              <a:t>Por</a:t>
            </a:r>
            <a:r>
              <a:rPr lang="fr-FR" sz="4000" b="0" strike="noStrike" spc="-1" dirty="0">
                <a:latin typeface="Bahnschrift Light Condensed"/>
              </a:rPr>
              <a:t> la fin</a:t>
            </a:r>
            <a:r>
              <a:rPr lang="fr-FR" sz="4000" spc="-1" dirty="0">
                <a:latin typeface="Bahnschrift Light Condensed"/>
              </a:rPr>
              <a:t>, a la </a:t>
            </a:r>
            <a:r>
              <a:rPr lang="fr-FR" sz="4000" spc="-1" dirty="0" err="1">
                <a:latin typeface="Bahnschrift Light Condensed"/>
              </a:rPr>
              <a:t>izquierda</a:t>
            </a:r>
            <a:r>
              <a:rPr lang="fr-FR" sz="4000" spc="-1" dirty="0">
                <a:latin typeface="Bahnschrift Light Condensed"/>
              </a:rPr>
              <a:t> </a:t>
            </a:r>
            <a:r>
              <a:rPr lang="fr-FR" sz="4000" spc="-1" dirty="0" err="1">
                <a:latin typeface="Bahnschrift Light Condensed"/>
              </a:rPr>
              <a:t>del</a:t>
            </a:r>
            <a:r>
              <a:rPr lang="fr-FR" sz="4000" spc="-1" dirty="0">
                <a:latin typeface="Bahnschrift Light Condensed"/>
              </a:rPr>
              <a:t> patio de </a:t>
            </a:r>
            <a:r>
              <a:rPr lang="fr-FR" sz="4000" spc="-1" dirty="0" err="1">
                <a:latin typeface="Bahnschrift Light Condensed"/>
              </a:rPr>
              <a:t>recreo</a:t>
            </a:r>
            <a:r>
              <a:rPr lang="fr-FR" sz="4000" spc="-1" dirty="0">
                <a:latin typeface="Bahnschrift Light Condensed"/>
              </a:rPr>
              <a:t>, </a:t>
            </a:r>
            <a:r>
              <a:rPr lang="fr-FR" sz="4000" spc="-1" dirty="0" err="1">
                <a:latin typeface="Bahnschrift Light Condensed"/>
              </a:rPr>
              <a:t>hay</a:t>
            </a:r>
            <a:r>
              <a:rPr lang="fr-FR" sz="4000" spc="-1" dirty="0">
                <a:latin typeface="Bahnschrift Light Condensed"/>
              </a:rPr>
              <a:t> un </a:t>
            </a:r>
            <a:r>
              <a:rPr lang="fr-FR" sz="4000" spc="-1" dirty="0" err="1" smtClean="0">
                <a:latin typeface="Bahnschrift Light Condensed"/>
              </a:rPr>
              <a:t>peque</a:t>
            </a:r>
            <a:r>
              <a:rPr lang="fr-FR" sz="4000" spc="-1" dirty="0" err="1" smtClean="0">
                <a:latin typeface="Bahnschrift Light Condensed"/>
              </a:rPr>
              <a:t>ñ</a:t>
            </a:r>
            <a:r>
              <a:rPr lang="fr-FR" sz="4000" spc="-1" dirty="0" err="1" smtClean="0">
                <a:latin typeface="Bahnschrift Light Condensed"/>
              </a:rPr>
              <a:t>o</a:t>
            </a:r>
            <a:r>
              <a:rPr lang="fr-FR" sz="4000" spc="-1" dirty="0" smtClean="0">
                <a:latin typeface="Bahnschrift Light Condensed"/>
              </a:rPr>
              <a:t> </a:t>
            </a:r>
            <a:r>
              <a:rPr lang="fr-FR" sz="4000" spc="-1" dirty="0" err="1" smtClean="0">
                <a:latin typeface="Bahnschrift Light Condensed"/>
              </a:rPr>
              <a:t>jard</a:t>
            </a:r>
            <a:r>
              <a:rPr lang="fr-FR" sz="4000" spc="-1" dirty="0" err="1" smtClean="0">
                <a:latin typeface="Bahnschrift Light Condensed"/>
              </a:rPr>
              <a:t>í</a:t>
            </a:r>
            <a:r>
              <a:rPr lang="fr-FR" sz="4000" spc="-1" dirty="0" err="1" smtClean="0">
                <a:latin typeface="Bahnschrift Light Condensed"/>
              </a:rPr>
              <a:t>n</a:t>
            </a:r>
            <a:r>
              <a:rPr lang="fr-FR" sz="4000" spc="-1" dirty="0" smtClean="0">
                <a:latin typeface="Bahnschrift Light Condensed"/>
              </a:rPr>
              <a:t> </a:t>
            </a:r>
            <a:r>
              <a:rPr lang="fr-FR" sz="4000" spc="-1" dirty="0">
                <a:latin typeface="Bahnschrift Light Condensed"/>
              </a:rPr>
              <a:t>para cultivar </a:t>
            </a:r>
            <a:r>
              <a:rPr lang="fr-FR" sz="4000" spc="-1" dirty="0" err="1">
                <a:latin typeface="Bahnschrift Light Condensed"/>
              </a:rPr>
              <a:t>frutas</a:t>
            </a:r>
            <a:r>
              <a:rPr lang="fr-FR" sz="4000" spc="-1" dirty="0">
                <a:latin typeface="Bahnschrift Light Condensed"/>
              </a:rPr>
              <a:t> y </a:t>
            </a:r>
            <a:r>
              <a:rPr lang="fr-FR" sz="4000" spc="-1" dirty="0" err="1" smtClean="0">
                <a:latin typeface="Bahnschrift Light Condensed"/>
              </a:rPr>
              <a:t>verduras</a:t>
            </a:r>
            <a:r>
              <a:rPr lang="fr-FR" sz="4000" spc="-1" dirty="0">
                <a:latin typeface="Bahnschrift Light Condensed"/>
              </a:rPr>
              <a:t>.</a:t>
            </a:r>
            <a:endParaRPr lang="fr-FR" sz="4000" b="0" strike="noStrike" spc="-1" dirty="0">
              <a:latin typeface="Bahnschrift Light Condensed"/>
            </a:endParaRPr>
          </a:p>
          <a:p>
            <a:pPr>
              <a:lnSpc>
                <a:spcPct val="100000"/>
              </a:lnSpc>
              <a:spcBef>
                <a:spcPts val="1001"/>
              </a:spcBef>
            </a:pPr>
            <a:endParaRPr lang="fr-FR" sz="4000" b="0" strike="noStrike" spc="-1" dirty="0">
              <a:latin typeface="Bahnschrift Light Condensed"/>
            </a:endParaRPr>
          </a:p>
          <a:p>
            <a:pPr>
              <a:lnSpc>
                <a:spcPct val="100000"/>
              </a:lnSpc>
              <a:spcBef>
                <a:spcPts val="1001"/>
              </a:spcBef>
            </a:pPr>
            <a:endParaRPr lang="fr-FR" sz="6000" b="0" strike="noStrike" spc="-1" dirty="0">
              <a:solidFill>
                <a:srgbClr val="00B050"/>
              </a:solidFill>
              <a:latin typeface="Calibri"/>
            </a:endParaRPr>
          </a:p>
        </p:txBody>
      </p:sp>
    </p:spTree>
  </p:cSld>
  <p:clrMapOvr>
    <a:masterClrMapping/>
  </p:clrMapOvr>
  <p:transition spd="slow">
    <p:cover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 name="TextShape 1"/>
          <p:cNvSpPr txBox="1"/>
          <p:nvPr/>
        </p:nvSpPr>
        <p:spPr>
          <a:xfrm>
            <a:off x="639360" y="365040"/>
            <a:ext cx="198720" cy="158400"/>
          </a:xfrm>
          <a:prstGeom prst="rect">
            <a:avLst/>
          </a:prstGeom>
          <a:noFill/>
          <a:ln>
            <a:noFill/>
          </a:ln>
        </p:spPr>
        <p:txBody>
          <a:bodyPr anchor="ctr">
            <a:normAutofit fontScale="25000" lnSpcReduction="20000"/>
          </a:bodyPr>
          <a:lstStyle/>
          <a:p>
            <a:pPr algn="ctr">
              <a:lnSpc>
                <a:spcPct val="100000"/>
              </a:lnSpc>
            </a:pPr>
            <a:r>
              <a:rPr lang="fr-FR" sz="4400" b="0" strike="noStrike" spc="-1">
                <a:solidFill>
                  <a:srgbClr val="FFFFFF"/>
                </a:solidFill>
                <a:latin typeface="Calibri Light"/>
              </a:rPr>
              <a:t>j</a:t>
            </a:r>
            <a:endParaRPr lang="fr-FR" sz="4400" b="0" strike="noStrike" spc="-1">
              <a:solidFill>
                <a:srgbClr val="000000"/>
              </a:solidFill>
              <a:latin typeface="Calibri"/>
            </a:endParaRPr>
          </a:p>
        </p:txBody>
      </p:sp>
      <p:pic>
        <p:nvPicPr>
          <p:cNvPr id="91" name="Espace réservé du contenu 3"/>
          <p:cNvPicPr/>
          <p:nvPr/>
        </p:nvPicPr>
        <p:blipFill>
          <a:blip r:embed="rId2"/>
          <a:stretch/>
        </p:blipFill>
        <p:spPr>
          <a:xfrm>
            <a:off x="1340640" y="-15480"/>
            <a:ext cx="9721080" cy="6873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 name="TextShape 1"/>
          <p:cNvSpPr txBox="1"/>
          <p:nvPr/>
        </p:nvSpPr>
        <p:spPr>
          <a:xfrm>
            <a:off x="838080" y="365040"/>
            <a:ext cx="10515240" cy="1325160"/>
          </a:xfrm>
          <a:prstGeom prst="rect">
            <a:avLst/>
          </a:prstGeom>
          <a:noFill/>
          <a:ln>
            <a:noFill/>
          </a:ln>
        </p:spPr>
        <p:txBody>
          <a:bodyPr anchor="ctr"/>
          <a:lstStyle/>
          <a:p>
            <a:endParaRPr lang="fr-FR" sz="1800" b="0" strike="noStrike" spc="-1">
              <a:solidFill>
                <a:srgbClr val="000000"/>
              </a:solidFill>
              <a:latin typeface="Calibri"/>
            </a:endParaRPr>
          </a:p>
        </p:txBody>
      </p:sp>
      <p:sp>
        <p:nvSpPr>
          <p:cNvPr id="93" name="TextShape 2"/>
          <p:cNvSpPr txBox="1"/>
          <p:nvPr/>
        </p:nvSpPr>
        <p:spPr>
          <a:xfrm>
            <a:off x="838080" y="0"/>
            <a:ext cx="10515240" cy="6858000"/>
          </a:xfrm>
          <a:prstGeom prst="rect">
            <a:avLst/>
          </a:prstGeom>
          <a:noFill/>
          <a:ln>
            <a:noFill/>
          </a:ln>
        </p:spPr>
        <p:txBody>
          <a:bodyPr>
            <a:normAutofit fontScale="92500"/>
          </a:bodyPr>
          <a:lstStyle/>
          <a:p>
            <a:pPr algn="ctr">
              <a:lnSpc>
                <a:spcPct val="100000"/>
              </a:lnSpc>
              <a:spcBef>
                <a:spcPts val="1001"/>
              </a:spcBef>
            </a:pPr>
            <a:r>
              <a:rPr lang="fr-FR" sz="6000" b="0" strike="noStrike" spc="-1" dirty="0" smtClean="0">
                <a:solidFill>
                  <a:srgbClr val="00B050"/>
                </a:solidFill>
                <a:latin typeface="Bahnschrift Light Condensed"/>
              </a:rPr>
              <a:t>LOCALIZACI</a:t>
            </a:r>
            <a:r>
              <a:rPr lang="fr-FR" sz="6000" b="0" strike="noStrike" spc="-1" dirty="0" smtClean="0">
                <a:solidFill>
                  <a:srgbClr val="00B050"/>
                </a:solidFill>
                <a:latin typeface="Bahnschrift Light Condensed"/>
              </a:rPr>
              <a:t>Ó</a:t>
            </a:r>
            <a:r>
              <a:rPr lang="fr-FR" sz="6000" b="0" strike="noStrike" spc="-1" dirty="0" smtClean="0">
                <a:solidFill>
                  <a:srgbClr val="00B050"/>
                </a:solidFill>
                <a:latin typeface="Bahnschrift Light Condensed"/>
              </a:rPr>
              <a:t>N DEL </a:t>
            </a:r>
            <a:r>
              <a:rPr lang="fr-FR" sz="6000" b="0" strike="noStrike" spc="-1" dirty="0">
                <a:solidFill>
                  <a:srgbClr val="00B050"/>
                </a:solidFill>
                <a:latin typeface="Bahnschrift Light Condensed"/>
              </a:rPr>
              <a:t>COLEGIO</a:t>
            </a:r>
          </a:p>
          <a:p>
            <a:pPr>
              <a:lnSpc>
                <a:spcPct val="100000"/>
              </a:lnSpc>
              <a:spcBef>
                <a:spcPts val="1001"/>
              </a:spcBef>
            </a:pPr>
            <a:r>
              <a:rPr lang="fr-FR" sz="4800" spc="-1" dirty="0">
                <a:solidFill>
                  <a:srgbClr val="000000"/>
                </a:solidFill>
                <a:latin typeface="Bahnschrift Light Condensed"/>
              </a:rPr>
              <a:t>El </a:t>
            </a:r>
            <a:r>
              <a:rPr lang="fr-FR" sz="4800" spc="-1" dirty="0" err="1">
                <a:solidFill>
                  <a:srgbClr val="000000"/>
                </a:solidFill>
                <a:latin typeface="Bahnschrift Light Condensed"/>
              </a:rPr>
              <a:t>colegio</a:t>
            </a:r>
            <a:r>
              <a:rPr lang="fr-FR" sz="4800" spc="-1" dirty="0">
                <a:solidFill>
                  <a:srgbClr val="000000"/>
                </a:solidFill>
                <a:latin typeface="Bahnschrift Light Condensed"/>
              </a:rPr>
              <a:t> se </a:t>
            </a:r>
            <a:r>
              <a:rPr lang="fr-FR" sz="4800" spc="-1" dirty="0" err="1" smtClean="0">
                <a:solidFill>
                  <a:srgbClr val="000000"/>
                </a:solidFill>
                <a:latin typeface="Bahnschrift Light Condensed"/>
              </a:rPr>
              <a:t>sit</a:t>
            </a:r>
            <a:r>
              <a:rPr lang="fr-FR" sz="4800" spc="-1" dirty="0" err="1" smtClean="0">
                <a:solidFill>
                  <a:srgbClr val="000000"/>
                </a:solidFill>
                <a:latin typeface="Bahnschrift Light Condensed"/>
              </a:rPr>
              <a:t>ú</a:t>
            </a:r>
            <a:r>
              <a:rPr lang="fr-FR" sz="4800" spc="-1" dirty="0" err="1" smtClean="0">
                <a:solidFill>
                  <a:srgbClr val="000000"/>
                </a:solidFill>
                <a:latin typeface="Bahnschrift Light Condensed"/>
              </a:rPr>
              <a:t>a</a:t>
            </a:r>
            <a:r>
              <a:rPr lang="fr-FR" sz="4800" spc="-1" dirty="0" smtClean="0">
                <a:solidFill>
                  <a:srgbClr val="000000"/>
                </a:solidFill>
                <a:latin typeface="Bahnschrift Light Condensed"/>
              </a:rPr>
              <a:t> </a:t>
            </a:r>
            <a:r>
              <a:rPr lang="fr-FR" sz="4800" spc="-1" dirty="0" err="1">
                <a:solidFill>
                  <a:srgbClr val="000000"/>
                </a:solidFill>
                <a:latin typeface="Bahnschrift Light Condensed"/>
              </a:rPr>
              <a:t>enfrente</a:t>
            </a:r>
            <a:r>
              <a:rPr lang="fr-FR" sz="4800" spc="-1" dirty="0">
                <a:solidFill>
                  <a:srgbClr val="000000"/>
                </a:solidFill>
                <a:latin typeface="Bahnschrift Light Condensed"/>
              </a:rPr>
              <a:t> de las </a:t>
            </a:r>
            <a:r>
              <a:rPr lang="fr-FR" sz="4800" spc="-1" dirty="0" err="1">
                <a:solidFill>
                  <a:srgbClr val="000000"/>
                </a:solidFill>
                <a:latin typeface="Bahnschrift Light Condensed"/>
              </a:rPr>
              <a:t>islas</a:t>
            </a:r>
            <a:r>
              <a:rPr lang="fr-FR" sz="4800" spc="-1" dirty="0" smtClean="0">
                <a:solidFill>
                  <a:srgbClr val="000000"/>
                </a:solidFill>
                <a:latin typeface="Bahnschrift Light Condensed"/>
              </a:rPr>
              <a:t> </a:t>
            </a:r>
            <a:r>
              <a:rPr lang="fr-FR" sz="4800" spc="-1" dirty="0" err="1">
                <a:solidFill>
                  <a:srgbClr val="000000"/>
                </a:solidFill>
                <a:latin typeface="Bahnschrift Light Condensed"/>
              </a:rPr>
              <a:t>B</a:t>
            </a:r>
            <a:r>
              <a:rPr lang="fr-FR" sz="4800" spc="-1" dirty="0" err="1" smtClean="0">
                <a:solidFill>
                  <a:srgbClr val="000000"/>
                </a:solidFill>
                <a:latin typeface="Bahnschrift Light Condensed"/>
              </a:rPr>
              <a:t>aleares</a:t>
            </a:r>
            <a:r>
              <a:rPr lang="fr-FR" sz="4800" spc="-1" dirty="0" smtClean="0">
                <a:solidFill>
                  <a:srgbClr val="000000"/>
                </a:solidFill>
                <a:latin typeface="Bahnschrift Light Condensed"/>
              </a:rPr>
              <a:t> </a:t>
            </a:r>
            <a:r>
              <a:rPr lang="fr-FR" sz="4800" spc="-1" dirty="0">
                <a:solidFill>
                  <a:srgbClr val="000000"/>
                </a:solidFill>
                <a:latin typeface="Bahnschrift Light Condensed"/>
              </a:rPr>
              <a:t>en el </a:t>
            </a:r>
            <a:r>
              <a:rPr lang="fr-FR" sz="4800" spc="-1" dirty="0" err="1">
                <a:solidFill>
                  <a:srgbClr val="000000"/>
                </a:solidFill>
                <a:latin typeface="Bahnschrift Light Condensed"/>
              </a:rPr>
              <a:t>mar</a:t>
            </a:r>
            <a:r>
              <a:rPr lang="fr-FR" sz="4800" spc="-1" dirty="0">
                <a:solidFill>
                  <a:srgbClr val="000000"/>
                </a:solidFill>
                <a:latin typeface="Bahnschrift Light Condensed"/>
              </a:rPr>
              <a:t> </a:t>
            </a:r>
            <a:r>
              <a:rPr lang="fr-FR" sz="4800" spc="-1" dirty="0" err="1" smtClean="0">
                <a:solidFill>
                  <a:srgbClr val="000000"/>
                </a:solidFill>
                <a:latin typeface="Bahnschrift Light Condensed"/>
              </a:rPr>
              <a:t>mediterr</a:t>
            </a:r>
            <a:r>
              <a:rPr lang="fr-FR" sz="4800" spc="-1" dirty="0" err="1" smtClean="0">
                <a:solidFill>
                  <a:srgbClr val="000000"/>
                </a:solidFill>
                <a:latin typeface="Bahnschrift Light Condensed"/>
              </a:rPr>
              <a:t>á</a:t>
            </a:r>
            <a:r>
              <a:rPr lang="fr-FR" sz="4800" spc="-1" dirty="0" err="1" smtClean="0">
                <a:solidFill>
                  <a:srgbClr val="000000"/>
                </a:solidFill>
                <a:latin typeface="Bahnschrift Light Condensed"/>
              </a:rPr>
              <a:t>neo</a:t>
            </a:r>
            <a:r>
              <a:rPr lang="fr-FR" sz="4800" spc="-1" dirty="0">
                <a:solidFill>
                  <a:srgbClr val="000000"/>
                </a:solidFill>
                <a:latin typeface="Bahnschrift Light Condensed"/>
              </a:rPr>
              <a:t>, al este de </a:t>
            </a:r>
            <a:r>
              <a:rPr lang="fr-FR" sz="4800" spc="-1" dirty="0" smtClean="0">
                <a:solidFill>
                  <a:srgbClr val="000000"/>
                </a:solidFill>
                <a:latin typeface="Bahnschrift Light Condensed"/>
              </a:rPr>
              <a:t>Espa</a:t>
            </a:r>
            <a:r>
              <a:rPr lang="fr-FR" sz="4800" spc="-1" dirty="0" smtClean="0">
                <a:solidFill>
                  <a:srgbClr val="000000"/>
                </a:solidFill>
                <a:latin typeface="Bahnschrift Light Condensed"/>
              </a:rPr>
              <a:t>ñ</a:t>
            </a:r>
            <a:r>
              <a:rPr lang="fr-FR" sz="4800" spc="-1" dirty="0" smtClean="0">
                <a:solidFill>
                  <a:srgbClr val="000000"/>
                </a:solidFill>
                <a:latin typeface="Bahnschrift Light Condensed"/>
              </a:rPr>
              <a:t>a</a:t>
            </a:r>
            <a:r>
              <a:rPr lang="fr-FR" sz="4800" spc="-1" dirty="0">
                <a:solidFill>
                  <a:srgbClr val="000000"/>
                </a:solidFill>
                <a:latin typeface="Bahnschrift Light Condensed"/>
              </a:rPr>
              <a:t>. Hay </a:t>
            </a:r>
            <a:r>
              <a:rPr lang="fr-FR" sz="4800" spc="-1" dirty="0" err="1">
                <a:solidFill>
                  <a:srgbClr val="000000"/>
                </a:solidFill>
                <a:latin typeface="Bahnschrift Light Condensed"/>
              </a:rPr>
              <a:t>cinco</a:t>
            </a:r>
            <a:r>
              <a:rPr lang="fr-FR" sz="4800" spc="-1" dirty="0">
                <a:solidFill>
                  <a:srgbClr val="000000"/>
                </a:solidFill>
                <a:latin typeface="Bahnschrift Light Condensed"/>
              </a:rPr>
              <a:t> </a:t>
            </a:r>
            <a:r>
              <a:rPr lang="fr-FR" sz="4800" spc="-1" dirty="0" err="1">
                <a:solidFill>
                  <a:srgbClr val="000000"/>
                </a:solidFill>
                <a:latin typeface="Bahnschrift Light Condensed"/>
              </a:rPr>
              <a:t>islas</a:t>
            </a:r>
            <a:r>
              <a:rPr lang="fr-FR" sz="4800" spc="-1" dirty="0">
                <a:solidFill>
                  <a:srgbClr val="000000"/>
                </a:solidFill>
                <a:latin typeface="Bahnschrift Light Condensed"/>
              </a:rPr>
              <a:t> en las </a:t>
            </a:r>
            <a:r>
              <a:rPr lang="fr-FR" sz="4800" spc="-1" dirty="0" err="1">
                <a:solidFill>
                  <a:srgbClr val="000000"/>
                </a:solidFill>
                <a:latin typeface="Bahnschrift Light Condensed"/>
              </a:rPr>
              <a:t>islas</a:t>
            </a:r>
            <a:r>
              <a:rPr lang="fr-FR" sz="4800" spc="-1" dirty="0">
                <a:solidFill>
                  <a:srgbClr val="000000"/>
                </a:solidFill>
                <a:latin typeface="Bahnschrift Light Condensed"/>
              </a:rPr>
              <a:t> </a:t>
            </a:r>
            <a:r>
              <a:rPr lang="fr-FR" sz="4800" spc="-1" dirty="0" err="1">
                <a:solidFill>
                  <a:srgbClr val="000000"/>
                </a:solidFill>
                <a:latin typeface="Bahnschrift Light Condensed"/>
              </a:rPr>
              <a:t>Baleares</a:t>
            </a:r>
            <a:r>
              <a:rPr lang="fr-FR" sz="4800" spc="-1" dirty="0">
                <a:solidFill>
                  <a:srgbClr val="000000"/>
                </a:solidFill>
                <a:latin typeface="Bahnschrift Light Condensed"/>
              </a:rPr>
              <a:t>, y el </a:t>
            </a:r>
            <a:r>
              <a:rPr lang="fr-FR" sz="4800" spc="-1" dirty="0" err="1">
                <a:solidFill>
                  <a:srgbClr val="000000"/>
                </a:solidFill>
                <a:latin typeface="Bahnschrift Light Condensed"/>
              </a:rPr>
              <a:t>colegio</a:t>
            </a:r>
            <a:r>
              <a:rPr lang="fr-FR" sz="4800" spc="-1" dirty="0">
                <a:solidFill>
                  <a:srgbClr val="000000"/>
                </a:solidFill>
                <a:latin typeface="Bahnschrift Light Condensed"/>
              </a:rPr>
              <a:t> se </a:t>
            </a:r>
            <a:r>
              <a:rPr lang="fr-FR" sz="4800" spc="-1" dirty="0" err="1" smtClean="0">
                <a:solidFill>
                  <a:srgbClr val="000000"/>
                </a:solidFill>
                <a:latin typeface="Bahnschrift Light Condensed"/>
              </a:rPr>
              <a:t>sit</a:t>
            </a:r>
            <a:r>
              <a:rPr lang="fr-FR" sz="4800" spc="-1" dirty="0" err="1" smtClean="0">
                <a:solidFill>
                  <a:srgbClr val="000000"/>
                </a:solidFill>
                <a:latin typeface="Bahnschrift Light Condensed"/>
              </a:rPr>
              <a:t>ú</a:t>
            </a:r>
            <a:r>
              <a:rPr lang="fr-FR" sz="4800" spc="-1" dirty="0" err="1" smtClean="0">
                <a:solidFill>
                  <a:srgbClr val="000000"/>
                </a:solidFill>
                <a:latin typeface="Bahnschrift Light Condensed"/>
              </a:rPr>
              <a:t>a</a:t>
            </a:r>
            <a:r>
              <a:rPr lang="fr-FR" sz="4800" spc="-1" dirty="0" smtClean="0">
                <a:solidFill>
                  <a:srgbClr val="000000"/>
                </a:solidFill>
                <a:latin typeface="Bahnschrift Light Condensed"/>
              </a:rPr>
              <a:t> </a:t>
            </a:r>
            <a:r>
              <a:rPr lang="fr-FR" sz="4800" spc="-1" dirty="0">
                <a:solidFill>
                  <a:srgbClr val="000000"/>
                </a:solidFill>
                <a:latin typeface="Bahnschrift Light Condensed"/>
              </a:rPr>
              <a:t>en un </a:t>
            </a:r>
            <a:r>
              <a:rPr lang="fr-FR" sz="4800" spc="-1" dirty="0" err="1">
                <a:solidFill>
                  <a:srgbClr val="000000"/>
                </a:solidFill>
                <a:latin typeface="Bahnschrift Light Condensed"/>
              </a:rPr>
              <a:t>islote</a:t>
            </a:r>
            <a:r>
              <a:rPr lang="fr-FR" sz="4800" spc="-1" dirty="0">
                <a:solidFill>
                  <a:srgbClr val="000000"/>
                </a:solidFill>
                <a:latin typeface="Bahnschrift Light Condensed"/>
              </a:rPr>
              <a:t> </a:t>
            </a:r>
            <a:r>
              <a:rPr lang="fr-FR" sz="4800" spc="-1" dirty="0" err="1">
                <a:solidFill>
                  <a:srgbClr val="000000"/>
                </a:solidFill>
                <a:latin typeface="Bahnschrift Light Condensed"/>
              </a:rPr>
              <a:t>delante</a:t>
            </a:r>
            <a:r>
              <a:rPr lang="fr-FR" sz="4800" spc="-1" dirty="0">
                <a:solidFill>
                  <a:srgbClr val="000000"/>
                </a:solidFill>
                <a:latin typeface="Bahnschrift Light Condensed"/>
              </a:rPr>
              <a:t> de Mallorca. El </a:t>
            </a:r>
            <a:r>
              <a:rPr lang="fr-FR" sz="4800" spc="-1" dirty="0" err="1">
                <a:solidFill>
                  <a:srgbClr val="000000"/>
                </a:solidFill>
                <a:latin typeface="Bahnschrift Light Condensed"/>
              </a:rPr>
              <a:t>clima</a:t>
            </a:r>
            <a:r>
              <a:rPr lang="fr-FR" sz="4800" spc="-1" dirty="0">
                <a:solidFill>
                  <a:srgbClr val="000000"/>
                </a:solidFill>
                <a:latin typeface="Bahnschrift Light Condensed"/>
              </a:rPr>
              <a:t> es </a:t>
            </a:r>
            <a:r>
              <a:rPr lang="fr-FR" sz="4800" spc="-1" dirty="0" err="1" smtClean="0">
                <a:solidFill>
                  <a:srgbClr val="000000"/>
                </a:solidFill>
                <a:latin typeface="Bahnschrift Light Condensed"/>
              </a:rPr>
              <a:t>mediterr</a:t>
            </a:r>
            <a:r>
              <a:rPr lang="fr-FR" sz="4800" spc="-1" dirty="0" err="1" smtClean="0">
                <a:solidFill>
                  <a:srgbClr val="000000"/>
                </a:solidFill>
                <a:latin typeface="Bahnschrift Light Condensed"/>
              </a:rPr>
              <a:t>á</a:t>
            </a:r>
            <a:r>
              <a:rPr lang="fr-FR" sz="4800" spc="-1" dirty="0" err="1" smtClean="0">
                <a:solidFill>
                  <a:srgbClr val="000000"/>
                </a:solidFill>
                <a:latin typeface="Bahnschrift Light Condensed"/>
              </a:rPr>
              <a:t>neo</a:t>
            </a:r>
            <a:r>
              <a:rPr lang="fr-FR" sz="4800" spc="-1" dirty="0">
                <a:solidFill>
                  <a:srgbClr val="000000"/>
                </a:solidFill>
                <a:latin typeface="Bahnschrift Light Condensed"/>
              </a:rPr>
              <a:t>, </a:t>
            </a:r>
            <a:r>
              <a:rPr lang="fr-FR" sz="4800" spc="-1" dirty="0" err="1">
                <a:solidFill>
                  <a:srgbClr val="000000"/>
                </a:solidFill>
                <a:latin typeface="Bahnschrift Light Condensed"/>
              </a:rPr>
              <a:t>hace</a:t>
            </a:r>
            <a:r>
              <a:rPr lang="fr-FR" sz="4800" spc="-1" dirty="0">
                <a:solidFill>
                  <a:srgbClr val="000000"/>
                </a:solidFill>
                <a:latin typeface="Bahnschrift Light Condensed"/>
              </a:rPr>
              <a:t> pues </a:t>
            </a:r>
            <a:r>
              <a:rPr lang="fr-FR" sz="4800" spc="-1" dirty="0" err="1">
                <a:solidFill>
                  <a:srgbClr val="000000"/>
                </a:solidFill>
                <a:latin typeface="Bahnschrift Light Condensed"/>
              </a:rPr>
              <a:t>calor</a:t>
            </a:r>
            <a:r>
              <a:rPr lang="fr-FR" sz="4800" spc="-1" dirty="0">
                <a:solidFill>
                  <a:srgbClr val="000000"/>
                </a:solidFill>
                <a:latin typeface="Bahnschrift Light Condensed"/>
              </a:rPr>
              <a:t> en </a:t>
            </a:r>
            <a:r>
              <a:rPr lang="fr-FR" sz="4800" spc="-1" dirty="0" err="1">
                <a:solidFill>
                  <a:srgbClr val="000000"/>
                </a:solidFill>
                <a:latin typeface="Bahnschrift Light Condensed"/>
              </a:rPr>
              <a:t>verano</a:t>
            </a:r>
            <a:r>
              <a:rPr lang="fr-FR" sz="4800" spc="-1" dirty="0">
                <a:solidFill>
                  <a:srgbClr val="000000"/>
                </a:solidFill>
                <a:latin typeface="Bahnschrift Light Condensed"/>
              </a:rPr>
              <a:t> y </a:t>
            </a:r>
            <a:r>
              <a:rPr lang="fr-FR" sz="4800" spc="-1" dirty="0" err="1">
                <a:solidFill>
                  <a:srgbClr val="000000"/>
                </a:solidFill>
                <a:latin typeface="Bahnschrift Light Condensed"/>
              </a:rPr>
              <a:t>dulce</a:t>
            </a:r>
            <a:r>
              <a:rPr lang="fr-FR" sz="4800" spc="-1" dirty="0">
                <a:solidFill>
                  <a:srgbClr val="000000"/>
                </a:solidFill>
                <a:latin typeface="Bahnschrift Light Condensed"/>
              </a:rPr>
              <a:t> en </a:t>
            </a:r>
            <a:r>
              <a:rPr lang="fr-FR" sz="4800" spc="-1" dirty="0" err="1">
                <a:solidFill>
                  <a:srgbClr val="000000"/>
                </a:solidFill>
                <a:latin typeface="Bahnschrift Light Condensed"/>
              </a:rPr>
              <a:t>invierno</a:t>
            </a:r>
            <a:r>
              <a:rPr lang="fr-FR" sz="4800" spc="-1" dirty="0">
                <a:solidFill>
                  <a:srgbClr val="000000"/>
                </a:solidFill>
                <a:latin typeface="Bahnschrift Light Condensed"/>
              </a:rPr>
              <a:t>.</a:t>
            </a:r>
            <a:endParaRPr lang="fr-FR" sz="4800" b="0" strike="noStrike" spc="-1" dirty="0">
              <a:solidFill>
                <a:srgbClr val="000000"/>
              </a:solidFill>
              <a:latin typeface="Calibri"/>
            </a:endParaRPr>
          </a:p>
        </p:txBody>
      </p:sp>
    </p:spTree>
  </p:cSld>
  <p:clrMapOvr>
    <a:masterClrMapping/>
  </p:clrMapOvr>
  <p:transition spd="slow">
    <p:cover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19D4565-36D3-46F5-8B48-363599BD8FD2}"/>
              </a:ext>
            </a:extLst>
          </p:cNvPr>
          <p:cNvSpPr>
            <a:spLocks noGrp="1"/>
          </p:cNvSpPr>
          <p:nvPr>
            <p:ph type="title"/>
          </p:nvPr>
        </p:nvSpPr>
        <p:spPr/>
        <p:txBody>
          <a:bodyPr/>
          <a:lstStyle/>
          <a:p>
            <a:endParaRPr lang="fr-FR"/>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657258-3440-43A9-A123-38EFCD4735F8}"/>
              </a:ext>
            </a:extLst>
          </p:cNvPr>
          <p:cNvPicPr>
            <a:picLocks noChangeAspect="1"/>
          </p:cNvPicPr>
          <p:nvPr/>
        </p:nvPicPr>
        <p:blipFill>
          <a:blip r:embed="rId2"/>
          <a:stretch>
            <a:fillRect/>
          </a:stretch>
        </p:blipFill>
        <p:spPr>
          <a:xfrm>
            <a:off x="2055529" y="365040"/>
            <a:ext cx="8546295" cy="5811480"/>
          </a:xfrm>
          <a:prstGeom prst="rect">
            <a:avLst/>
          </a:prstGeom>
        </p:spPr>
      </p:pic>
      <p:sp>
        <p:nvSpPr>
          <p:cNvPr id="3" name="Sous-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C72507-743F-4782-BAC9-EAC402552D05}"/>
              </a:ext>
            </a:extLst>
          </p:cNvPr>
          <p:cNvSpPr>
            <a:spLocks noGrp="1"/>
          </p:cNvSpPr>
          <p:nvPr>
            <p:ph type="subTitle"/>
          </p:nvPr>
        </p:nvSpPr>
        <p:spPr/>
        <p:txBody>
          <a:bodyPr/>
          <a:lstStyle/>
          <a:p>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7157728"/>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 name="TextShape 1"/>
          <p:cNvSpPr txBox="1"/>
          <p:nvPr/>
        </p:nvSpPr>
        <p:spPr>
          <a:xfrm>
            <a:off x="838080" y="365040"/>
            <a:ext cx="120240" cy="87120"/>
          </a:xfrm>
          <a:prstGeom prst="rect">
            <a:avLst/>
          </a:prstGeom>
          <a:noFill/>
          <a:ln>
            <a:noFill/>
          </a:ln>
        </p:spPr>
        <p:txBody>
          <a:bodyPr anchor="ctr">
            <a:normAutofit fontScale="25000" lnSpcReduction="20000"/>
          </a:bodyPr>
          <a:lstStyle/>
          <a:p>
            <a:pPr>
              <a:lnSpc>
                <a:spcPct val="90000"/>
              </a:lnSpc>
            </a:pPr>
            <a:r>
              <a:rPr lang="fr-FR" sz="4400" b="0" strike="noStrike" spc="-1">
                <a:solidFill>
                  <a:srgbClr val="FFFFFF"/>
                </a:solidFill>
                <a:latin typeface="Calibri Light"/>
              </a:rPr>
              <a:t>G</a:t>
            </a:r>
            <a:endParaRPr lang="fr-FR" sz="4400" b="0" strike="noStrike" spc="-1">
              <a:solidFill>
                <a:srgbClr val="000000"/>
              </a:solidFill>
              <a:latin typeface="Calibri"/>
            </a:endParaRPr>
          </a:p>
        </p:txBody>
      </p:sp>
      <p:sp>
        <p:nvSpPr>
          <p:cNvPr id="95" name="TextShape 2"/>
          <p:cNvSpPr txBox="1"/>
          <p:nvPr/>
        </p:nvSpPr>
        <p:spPr>
          <a:xfrm>
            <a:off x="838080" y="0"/>
            <a:ext cx="10515840" cy="6858000"/>
          </a:xfrm>
          <a:prstGeom prst="rect">
            <a:avLst/>
          </a:prstGeom>
          <a:noFill/>
          <a:ln>
            <a:noFill/>
          </a:ln>
        </p:spPr>
        <p:txBody>
          <a:bodyPr>
            <a:normAutofit fontScale="92500" lnSpcReduction="10000"/>
          </a:bodyPr>
          <a:lstStyle/>
          <a:p>
            <a:pPr algn="ctr">
              <a:lnSpc>
                <a:spcPct val="100000"/>
              </a:lnSpc>
              <a:spcBef>
                <a:spcPts val="1001"/>
              </a:spcBef>
            </a:pPr>
            <a:r>
              <a:rPr lang="fr-FR" sz="6000" spc="-1" dirty="0" smtClean="0">
                <a:solidFill>
                  <a:srgbClr val="00B050"/>
                </a:solidFill>
                <a:latin typeface="Bahnschrift Light Condensed"/>
              </a:rPr>
              <a:t>UN</a:t>
            </a:r>
            <a:r>
              <a:rPr lang="fr-FR" sz="6000" b="0" strike="noStrike" spc="-1" dirty="0" smtClean="0">
                <a:solidFill>
                  <a:srgbClr val="00B050"/>
                </a:solidFill>
                <a:latin typeface="Bahnschrift Light Condensed"/>
              </a:rPr>
              <a:t>AS FECHAS</a:t>
            </a:r>
            <a:r>
              <a:rPr lang="fr-FR" sz="6000" spc="-1" dirty="0" smtClean="0">
                <a:solidFill>
                  <a:srgbClr val="00B050"/>
                </a:solidFill>
                <a:latin typeface="Bahnschrift Light Condensed"/>
              </a:rPr>
              <a:t> :</a:t>
            </a:r>
            <a:r>
              <a:rPr lang="fr-FR" sz="6000" b="0" strike="noStrike" spc="-1" dirty="0" smtClean="0">
                <a:solidFill>
                  <a:srgbClr val="00B050"/>
                </a:solidFill>
                <a:latin typeface="Bahnschrift Light Condensed"/>
              </a:rPr>
              <a:t> VUELTA AL </a:t>
            </a:r>
            <a:r>
              <a:rPr lang="fr-FR" sz="6000" b="0" strike="noStrike" spc="-1" dirty="0">
                <a:solidFill>
                  <a:srgbClr val="00B050"/>
                </a:solidFill>
                <a:latin typeface="Bahnschrift Light Condensed"/>
              </a:rPr>
              <a:t>COLE</a:t>
            </a:r>
          </a:p>
          <a:p>
            <a:pPr>
              <a:lnSpc>
                <a:spcPct val="100000"/>
              </a:lnSpc>
              <a:spcBef>
                <a:spcPts val="1001"/>
              </a:spcBef>
            </a:pPr>
            <a:r>
              <a:rPr lang="fr-FR" sz="4800" spc="-1" dirty="0">
                <a:latin typeface="Bahnschrift Light Condensed"/>
              </a:rPr>
              <a:t>Las clases en </a:t>
            </a:r>
            <a:r>
              <a:rPr lang="fr-FR" sz="4800" spc="-1" dirty="0" err="1">
                <a:latin typeface="Bahnschrift Light Condensed"/>
              </a:rPr>
              <a:t>nuestro</a:t>
            </a:r>
            <a:r>
              <a:rPr lang="fr-FR" sz="4800" spc="-1" dirty="0">
                <a:latin typeface="Bahnschrift Light Condensed"/>
              </a:rPr>
              <a:t> </a:t>
            </a:r>
            <a:r>
              <a:rPr lang="fr-FR" sz="4800" spc="-1" dirty="0" err="1">
                <a:latin typeface="Bahnschrift Light Condensed"/>
              </a:rPr>
              <a:t>colegio</a:t>
            </a:r>
            <a:r>
              <a:rPr lang="fr-FR" sz="4800" spc="-1" dirty="0">
                <a:latin typeface="Bahnschrift Light Condensed"/>
              </a:rPr>
              <a:t> </a:t>
            </a:r>
            <a:r>
              <a:rPr lang="fr-FR" sz="4800" spc="-1" dirty="0" err="1">
                <a:latin typeface="Bahnschrift Light Condensed"/>
              </a:rPr>
              <a:t>comienzan</a:t>
            </a:r>
            <a:r>
              <a:rPr lang="fr-FR" sz="4800" spc="-1" dirty="0" smtClean="0">
                <a:latin typeface="Bahnschrift Light Condensed"/>
              </a:rPr>
              <a:t> el </a:t>
            </a:r>
            <a:r>
              <a:rPr lang="fr-FR" sz="4800" spc="-1" dirty="0">
                <a:latin typeface="Bahnschrift Light Condensed"/>
              </a:rPr>
              <a:t>10 de </a:t>
            </a:r>
            <a:r>
              <a:rPr lang="fr-FR" sz="4800" spc="-1" dirty="0" err="1">
                <a:latin typeface="Bahnschrift Light Condensed"/>
              </a:rPr>
              <a:t>septiembre</a:t>
            </a:r>
            <a:r>
              <a:rPr lang="fr-FR" sz="4800" spc="-1" dirty="0">
                <a:latin typeface="Bahnschrift Light Condensed"/>
              </a:rPr>
              <a:t> porques </a:t>
            </a:r>
            <a:r>
              <a:rPr lang="fr-FR" sz="4800" spc="-1" dirty="0" err="1">
                <a:latin typeface="Bahnschrift Light Condensed"/>
              </a:rPr>
              <a:t>estamos</a:t>
            </a:r>
            <a:r>
              <a:rPr lang="fr-FR" sz="4800" spc="-1" dirty="0">
                <a:latin typeface="Bahnschrift Light Condensed"/>
              </a:rPr>
              <a:t> en </a:t>
            </a:r>
            <a:r>
              <a:rPr lang="fr-FR" sz="4800" spc="-1" dirty="0" smtClean="0">
                <a:latin typeface="Bahnschrift Light Condensed"/>
              </a:rPr>
              <a:t>Espa</a:t>
            </a:r>
            <a:r>
              <a:rPr lang="fr-FR" sz="4800" spc="-1" dirty="0" smtClean="0">
                <a:latin typeface="Bahnschrift Light Condensed"/>
              </a:rPr>
              <a:t>ñ</a:t>
            </a:r>
            <a:r>
              <a:rPr lang="fr-FR" sz="4800" spc="-1" dirty="0" smtClean="0">
                <a:latin typeface="Bahnschrift Light Condensed"/>
              </a:rPr>
              <a:t>a que </a:t>
            </a:r>
            <a:r>
              <a:rPr lang="fr-FR" sz="4800" spc="-1" dirty="0" err="1" smtClean="0">
                <a:latin typeface="Bahnschrift Light Condensed"/>
              </a:rPr>
              <a:t>est</a:t>
            </a:r>
            <a:r>
              <a:rPr lang="fr-FR" sz="4800" spc="-1" dirty="0" err="1" smtClean="0">
                <a:latin typeface="Bahnschrift Light Condensed"/>
              </a:rPr>
              <a:t>á</a:t>
            </a:r>
            <a:r>
              <a:rPr lang="fr-FR" sz="4800" spc="-1" dirty="0" smtClean="0">
                <a:latin typeface="Bahnschrift Light Condensed"/>
              </a:rPr>
              <a:t> </a:t>
            </a:r>
            <a:r>
              <a:rPr lang="fr-FR" sz="4800" spc="-1" dirty="0">
                <a:latin typeface="Bahnschrift Light Condensed"/>
              </a:rPr>
              <a:t>en el </a:t>
            </a:r>
            <a:r>
              <a:rPr lang="fr-FR" sz="4800" spc="-1" dirty="0" err="1">
                <a:latin typeface="Bahnschrift Light Condensed"/>
              </a:rPr>
              <a:t>hemisferio</a:t>
            </a:r>
            <a:r>
              <a:rPr lang="fr-FR" sz="4800" spc="-1" dirty="0">
                <a:latin typeface="Bahnschrift Light Condensed"/>
              </a:rPr>
              <a:t> </a:t>
            </a:r>
            <a:r>
              <a:rPr lang="fr-FR" sz="4800" spc="-1" dirty="0" err="1">
                <a:latin typeface="Bahnschrift Light Condensed"/>
              </a:rPr>
              <a:t>norte</a:t>
            </a:r>
            <a:r>
              <a:rPr lang="fr-FR" sz="4800" spc="-1" dirty="0">
                <a:latin typeface="Bahnschrift Light Condensed"/>
              </a:rPr>
              <a:t>. Las </a:t>
            </a:r>
            <a:r>
              <a:rPr lang="fr-FR" sz="4800" spc="-1" dirty="0" err="1">
                <a:latin typeface="Bahnschrift Light Condensed"/>
              </a:rPr>
              <a:t>vacaciones</a:t>
            </a:r>
            <a:r>
              <a:rPr lang="fr-FR" sz="4800" spc="-1" dirty="0">
                <a:latin typeface="Bahnschrift Light Condensed"/>
              </a:rPr>
              <a:t> son </a:t>
            </a:r>
            <a:r>
              <a:rPr lang="fr-FR" sz="4800" spc="-1" dirty="0" err="1">
                <a:latin typeface="Bahnschrift Light Condensed"/>
              </a:rPr>
              <a:t>del</a:t>
            </a:r>
            <a:r>
              <a:rPr lang="fr-FR" sz="4800" spc="-1" dirty="0">
                <a:latin typeface="Bahnschrift Light Condensed"/>
              </a:rPr>
              <a:t> 23 de </a:t>
            </a:r>
            <a:r>
              <a:rPr lang="fr-FR" sz="4800" spc="-1" dirty="0" err="1">
                <a:latin typeface="Bahnschrift Light Condensed"/>
              </a:rPr>
              <a:t>diciembre</a:t>
            </a:r>
            <a:r>
              <a:rPr lang="fr-FR" sz="4800" spc="-1" dirty="0">
                <a:latin typeface="Bahnschrift Light Condensed"/>
              </a:rPr>
              <a:t> al 10 de </a:t>
            </a:r>
            <a:r>
              <a:rPr lang="fr-FR" sz="4800" spc="-1" dirty="0" err="1">
                <a:latin typeface="Bahnschrift Light Condensed"/>
              </a:rPr>
              <a:t>enero</a:t>
            </a:r>
            <a:r>
              <a:rPr lang="fr-FR" sz="4800" spc="-1" dirty="0">
                <a:latin typeface="Bahnschrift Light Condensed"/>
              </a:rPr>
              <a:t> </a:t>
            </a:r>
            <a:r>
              <a:rPr lang="fr-FR" sz="4800" spc="-1" dirty="0" err="1">
                <a:latin typeface="Bahnschrift Light Condensed"/>
              </a:rPr>
              <a:t>por</a:t>
            </a:r>
            <a:r>
              <a:rPr lang="fr-FR" sz="4800" spc="-1" dirty="0">
                <a:latin typeface="Bahnschrift Light Condensed"/>
              </a:rPr>
              <a:t> las Fiestas de </a:t>
            </a:r>
            <a:r>
              <a:rPr lang="fr-FR" sz="4800" spc="-1" dirty="0" err="1">
                <a:latin typeface="Bahnschrift Light Condensed"/>
              </a:rPr>
              <a:t>Navidad</a:t>
            </a:r>
            <a:r>
              <a:rPr lang="fr-FR" sz="4800" spc="-1" dirty="0">
                <a:latin typeface="Bahnschrift Light Condensed"/>
              </a:rPr>
              <a:t>, </a:t>
            </a:r>
            <a:r>
              <a:rPr lang="fr-FR" sz="4800" spc="-1" dirty="0" err="1">
                <a:latin typeface="Bahnschrift Light Condensed"/>
              </a:rPr>
              <a:t>del</a:t>
            </a:r>
            <a:r>
              <a:rPr lang="fr-FR" sz="4800" spc="-1" dirty="0">
                <a:latin typeface="Bahnschrift Light Condensed"/>
              </a:rPr>
              <a:t> 1 de </a:t>
            </a:r>
            <a:r>
              <a:rPr lang="fr-FR" sz="4800" spc="-1" dirty="0" err="1">
                <a:latin typeface="Bahnschrift Light Condensed"/>
              </a:rPr>
              <a:t>abril</a:t>
            </a:r>
            <a:r>
              <a:rPr lang="fr-FR" sz="4800" spc="-1" dirty="0">
                <a:latin typeface="Bahnschrift Light Condensed"/>
              </a:rPr>
              <a:t> al 11 de </a:t>
            </a:r>
            <a:r>
              <a:rPr lang="fr-FR" sz="4800" spc="-1" dirty="0" err="1">
                <a:latin typeface="Bahnschrift Light Condensed"/>
              </a:rPr>
              <a:t>abril</a:t>
            </a:r>
            <a:r>
              <a:rPr lang="fr-FR" sz="4800" spc="-1" dirty="0">
                <a:latin typeface="Bahnschrift Light Condensed"/>
              </a:rPr>
              <a:t> </a:t>
            </a:r>
            <a:r>
              <a:rPr lang="fr-FR" sz="4800" spc="-1" dirty="0" err="1">
                <a:latin typeface="Bahnschrift Light Condensed"/>
              </a:rPr>
              <a:t>por</a:t>
            </a:r>
            <a:r>
              <a:rPr lang="fr-FR" sz="4800" spc="-1" dirty="0">
                <a:latin typeface="Bahnschrift Light Condensed"/>
              </a:rPr>
              <a:t> la </a:t>
            </a:r>
            <a:r>
              <a:rPr lang="fr-FR" sz="4800" spc="-1" dirty="0" err="1">
                <a:latin typeface="Bahnschrift Light Condensed"/>
              </a:rPr>
              <a:t>Semana</a:t>
            </a:r>
            <a:r>
              <a:rPr lang="fr-FR" sz="4800" spc="-1" dirty="0">
                <a:latin typeface="Bahnschrift Light Condensed"/>
              </a:rPr>
              <a:t> Santa, y el 23 de </a:t>
            </a:r>
            <a:r>
              <a:rPr lang="fr-FR" sz="4800" spc="-1" dirty="0" err="1">
                <a:latin typeface="Bahnschrift Light Condensed"/>
              </a:rPr>
              <a:t>junio</a:t>
            </a:r>
            <a:r>
              <a:rPr lang="fr-FR" sz="4800" spc="-1" dirty="0">
                <a:latin typeface="Bahnschrift Light Condensed"/>
              </a:rPr>
              <a:t> es el fin de clases ( </a:t>
            </a:r>
            <a:r>
              <a:rPr lang="fr-FR" sz="4800" spc="-1" dirty="0" err="1">
                <a:latin typeface="Bahnschrift Light Condensed"/>
              </a:rPr>
              <a:t>Vacaciones</a:t>
            </a:r>
            <a:r>
              <a:rPr lang="fr-FR" sz="4800" spc="-1" dirty="0">
                <a:latin typeface="Bahnschrift Light Condensed"/>
              </a:rPr>
              <a:t> de </a:t>
            </a:r>
            <a:r>
              <a:rPr lang="fr-FR" sz="4800" spc="-1" dirty="0" err="1">
                <a:latin typeface="Bahnschrift Light Condensed"/>
              </a:rPr>
              <a:t>Verano</a:t>
            </a:r>
            <a:r>
              <a:rPr lang="fr-FR" sz="4800" spc="-1" dirty="0">
                <a:latin typeface="Bahnschrift Light Condensed"/>
              </a:rPr>
              <a:t>).</a:t>
            </a:r>
            <a:endParaRPr lang="fr-FR" sz="4800" b="0" strike="noStrike" spc="-1" dirty="0">
              <a:latin typeface="Calibri"/>
            </a:endParaRPr>
          </a:p>
        </p:txBody>
      </p:sp>
    </p:spTree>
  </p:cSld>
  <p:clrMapOvr>
    <a:masterClrMapping/>
  </p:clrMapOvr>
  <p:transition spd="slow">
    <p:cover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 name="TextShape 1"/>
          <p:cNvSpPr txBox="1"/>
          <p:nvPr/>
        </p:nvSpPr>
        <p:spPr>
          <a:xfrm>
            <a:off x="838080" y="365040"/>
            <a:ext cx="289080" cy="406800"/>
          </a:xfrm>
          <a:prstGeom prst="rect">
            <a:avLst/>
          </a:prstGeom>
          <a:noFill/>
          <a:ln>
            <a:noFill/>
          </a:ln>
        </p:spPr>
        <p:txBody>
          <a:bodyPr anchor="ctr">
            <a:normAutofit fontScale="32500" lnSpcReduction="20000"/>
          </a:bodyPr>
          <a:lstStyle/>
          <a:p>
            <a:pPr>
              <a:lnSpc>
                <a:spcPct val="90000"/>
              </a:lnSpc>
            </a:pPr>
            <a:r>
              <a:rPr lang="fr-FR" sz="4400" b="0" strike="noStrike" spc="-1">
                <a:solidFill>
                  <a:srgbClr val="FFFFFF"/>
                </a:solidFill>
                <a:latin typeface="Calibri Light"/>
              </a:rPr>
              <a:t>J</a:t>
            </a:r>
            <a:endParaRPr lang="fr-FR" sz="4400" b="0" strike="noStrike" spc="-1">
              <a:solidFill>
                <a:srgbClr val="000000"/>
              </a:solidFill>
              <a:latin typeface="Calibri"/>
            </a:endParaRPr>
          </a:p>
        </p:txBody>
      </p:sp>
      <p:sp>
        <p:nvSpPr>
          <p:cNvPr id="97" name="TextShape 2"/>
          <p:cNvSpPr txBox="1"/>
          <p:nvPr/>
        </p:nvSpPr>
        <p:spPr>
          <a:xfrm>
            <a:off x="838080" y="0"/>
            <a:ext cx="10515840" cy="6858000"/>
          </a:xfrm>
          <a:prstGeom prst="rect">
            <a:avLst/>
          </a:prstGeom>
          <a:noFill/>
          <a:ln>
            <a:noFill/>
          </a:ln>
        </p:spPr>
        <p:txBody>
          <a:bodyPr>
            <a:normAutofit fontScale="92500" lnSpcReduction="10000"/>
          </a:bodyPr>
          <a:lstStyle/>
          <a:p>
            <a:pPr algn="ctr">
              <a:lnSpc>
                <a:spcPct val="100000"/>
              </a:lnSpc>
              <a:spcBef>
                <a:spcPts val="1001"/>
              </a:spcBef>
            </a:pPr>
            <a:r>
              <a:rPr lang="fr-FR" sz="6000" b="0" strike="noStrike" spc="-1" dirty="0">
                <a:solidFill>
                  <a:srgbClr val="00B050"/>
                </a:solidFill>
                <a:latin typeface="Bahnschrift Light Condensed"/>
              </a:rPr>
              <a:t>EL UNIFORME</a:t>
            </a:r>
          </a:p>
          <a:p>
            <a:pPr>
              <a:lnSpc>
                <a:spcPct val="100000"/>
              </a:lnSpc>
              <a:spcBef>
                <a:spcPts val="1001"/>
              </a:spcBef>
            </a:pPr>
            <a:r>
              <a:rPr lang="fr-FR" sz="4800" spc="-1" dirty="0" err="1">
                <a:latin typeface="Bahnschrift Light Condensed"/>
              </a:rPr>
              <a:t>Decidimos</a:t>
            </a:r>
            <a:r>
              <a:rPr lang="fr-FR" sz="4800" spc="-1" dirty="0">
                <a:latin typeface="Bahnschrift Light Condensed"/>
              </a:rPr>
              <a:t> que los </a:t>
            </a:r>
            <a:r>
              <a:rPr lang="fr-FR" sz="4800" spc="-1" dirty="0" err="1">
                <a:latin typeface="Bahnschrift Light Condensed"/>
              </a:rPr>
              <a:t>alumnos</a:t>
            </a:r>
            <a:r>
              <a:rPr lang="fr-FR" sz="4800" spc="-1" dirty="0">
                <a:latin typeface="Bahnschrift Light Condensed"/>
              </a:rPr>
              <a:t> </a:t>
            </a:r>
            <a:r>
              <a:rPr lang="fr-FR" sz="4800" spc="-1" dirty="0" err="1" smtClean="0">
                <a:latin typeface="Bahnschrift Light Condensed"/>
              </a:rPr>
              <a:t>llevar</a:t>
            </a:r>
            <a:r>
              <a:rPr lang="fr-FR" sz="4800" spc="-1" dirty="0" err="1" smtClean="0">
                <a:latin typeface="Bahnschrift Light Condensed"/>
              </a:rPr>
              <a:t>á</a:t>
            </a:r>
            <a:r>
              <a:rPr lang="fr-FR" sz="4800" spc="-1" dirty="0" err="1" smtClean="0">
                <a:latin typeface="Bahnschrift Light Condensed"/>
              </a:rPr>
              <a:t>n</a:t>
            </a:r>
            <a:r>
              <a:rPr lang="fr-FR" sz="4800" spc="-1" dirty="0" smtClean="0">
                <a:latin typeface="Bahnschrift Light Condensed"/>
              </a:rPr>
              <a:t> </a:t>
            </a:r>
            <a:r>
              <a:rPr lang="fr-FR" sz="4800" spc="-1" dirty="0">
                <a:latin typeface="Bahnschrift Light Condensed"/>
              </a:rPr>
              <a:t>un uniforme, para que no haya </a:t>
            </a:r>
            <a:r>
              <a:rPr lang="fr-FR" sz="4800" spc="-1" dirty="0" err="1">
                <a:latin typeface="Bahnschrift Light Condensed"/>
              </a:rPr>
              <a:t>diferencias</a:t>
            </a:r>
            <a:r>
              <a:rPr lang="fr-FR" sz="4800" spc="-1" dirty="0">
                <a:latin typeface="Bahnschrift Light Condensed"/>
              </a:rPr>
              <a:t> </a:t>
            </a:r>
            <a:r>
              <a:rPr lang="fr-FR" sz="4800" spc="-1" dirty="0" err="1">
                <a:latin typeface="Bahnschrift Light Condensed"/>
              </a:rPr>
              <a:t>por</a:t>
            </a:r>
            <a:r>
              <a:rPr lang="fr-FR" sz="4800" spc="-1" dirty="0">
                <a:latin typeface="Bahnschrift Light Condensed"/>
              </a:rPr>
              <a:t> las marcas. Para las chicas, es </a:t>
            </a:r>
            <a:r>
              <a:rPr lang="fr-FR" sz="4800" spc="-1" dirty="0" err="1">
                <a:latin typeface="Bahnschrift Light Condensed"/>
              </a:rPr>
              <a:t>una</a:t>
            </a:r>
            <a:r>
              <a:rPr lang="fr-FR" sz="4800" spc="-1" dirty="0">
                <a:latin typeface="Bahnschrift Light Condensed"/>
              </a:rPr>
              <a:t> </a:t>
            </a:r>
            <a:r>
              <a:rPr lang="fr-FR" sz="4800" spc="-1" dirty="0" err="1">
                <a:latin typeface="Bahnschrift Light Condensed"/>
              </a:rPr>
              <a:t>falda</a:t>
            </a:r>
            <a:r>
              <a:rPr lang="fr-FR" sz="4800" spc="-1" dirty="0">
                <a:latin typeface="Bahnschrift Light Condensed"/>
              </a:rPr>
              <a:t> </a:t>
            </a:r>
            <a:r>
              <a:rPr lang="fr-FR" sz="4800" spc="-1" dirty="0" err="1">
                <a:latin typeface="Bahnschrift Light Condensed"/>
              </a:rPr>
              <a:t>negra</a:t>
            </a:r>
            <a:r>
              <a:rPr lang="fr-FR" sz="4800" spc="-1" dirty="0">
                <a:latin typeface="Bahnschrift Light Condensed"/>
              </a:rPr>
              <a:t> o un </a:t>
            </a:r>
            <a:r>
              <a:rPr lang="fr-FR" sz="4800" spc="-1" dirty="0" err="1" smtClean="0">
                <a:latin typeface="Bahnschrift Light Condensed"/>
              </a:rPr>
              <a:t>pantal</a:t>
            </a:r>
            <a:r>
              <a:rPr lang="fr-FR" sz="4800" spc="-1" dirty="0" err="1" smtClean="0">
                <a:latin typeface="Bahnschrift Light Condensed"/>
              </a:rPr>
              <a:t>ó</a:t>
            </a:r>
            <a:r>
              <a:rPr lang="fr-FR" sz="4800" spc="-1" dirty="0" err="1" smtClean="0">
                <a:latin typeface="Bahnschrift Light Condensed"/>
              </a:rPr>
              <a:t>n</a:t>
            </a:r>
            <a:r>
              <a:rPr lang="fr-FR" sz="4800" spc="-1" dirty="0" smtClean="0">
                <a:latin typeface="Bahnschrift Light Condensed"/>
              </a:rPr>
              <a:t> </a:t>
            </a:r>
            <a:r>
              <a:rPr lang="fr-FR" sz="4800" spc="-1" dirty="0">
                <a:latin typeface="Bahnschrift Light Condensed"/>
              </a:rPr>
              <a:t>negro, su </a:t>
            </a:r>
            <a:r>
              <a:rPr lang="fr-FR" sz="4800" spc="-1" dirty="0" err="1">
                <a:latin typeface="Bahnschrift Light Condensed"/>
              </a:rPr>
              <a:t>camiseta</a:t>
            </a:r>
            <a:r>
              <a:rPr lang="fr-FR" sz="4800" spc="-1" dirty="0">
                <a:latin typeface="Bahnschrift Light Condensed"/>
              </a:rPr>
              <a:t> es beige con </a:t>
            </a:r>
            <a:r>
              <a:rPr lang="fr-FR" sz="4800" spc="-1" dirty="0" err="1">
                <a:latin typeface="Bahnschrift Light Condensed"/>
              </a:rPr>
              <a:t>una</a:t>
            </a:r>
            <a:r>
              <a:rPr lang="fr-FR" sz="4800" spc="-1" dirty="0">
                <a:latin typeface="Bahnschrift Light Condensed"/>
              </a:rPr>
              <a:t> </a:t>
            </a:r>
            <a:r>
              <a:rPr lang="fr-FR" sz="4800" spc="-1" dirty="0" err="1">
                <a:latin typeface="Bahnschrift Light Condensed"/>
              </a:rPr>
              <a:t>chaqueta</a:t>
            </a:r>
            <a:r>
              <a:rPr lang="fr-FR" sz="4800" spc="-1" dirty="0">
                <a:latin typeface="Bahnschrift Light Condensed"/>
              </a:rPr>
              <a:t> verde, sus </a:t>
            </a:r>
            <a:r>
              <a:rPr lang="fr-FR" sz="4800" spc="-1" dirty="0" err="1">
                <a:latin typeface="Bahnschrift Light Condensed"/>
              </a:rPr>
              <a:t>zapatillas</a:t>
            </a:r>
            <a:r>
              <a:rPr lang="fr-FR" sz="4800" spc="-1" dirty="0">
                <a:latin typeface="Bahnschrift Light Condensed"/>
              </a:rPr>
              <a:t> son </a:t>
            </a:r>
            <a:r>
              <a:rPr lang="fr-FR" sz="4800" spc="-1" dirty="0" err="1">
                <a:latin typeface="Bahnschrift Light Condensed"/>
              </a:rPr>
              <a:t>negras</a:t>
            </a:r>
            <a:r>
              <a:rPr lang="fr-FR" sz="4800" spc="-1" dirty="0">
                <a:latin typeface="Bahnschrift Light Condensed"/>
              </a:rPr>
              <a:t> y los </a:t>
            </a:r>
            <a:r>
              <a:rPr lang="fr-FR" sz="4800" spc="-1" dirty="0" err="1">
                <a:latin typeface="Bahnschrift Light Condensed"/>
              </a:rPr>
              <a:t>calcetines</a:t>
            </a:r>
            <a:r>
              <a:rPr lang="fr-FR" sz="4800" spc="-1" dirty="0">
                <a:latin typeface="Bahnschrift Light Condensed"/>
              </a:rPr>
              <a:t> </a:t>
            </a:r>
            <a:r>
              <a:rPr lang="fr-FR" sz="4800" spc="-1" dirty="0" err="1" smtClean="0">
                <a:latin typeface="Bahnschrift Light Condensed"/>
              </a:rPr>
              <a:t>blancos</a:t>
            </a:r>
            <a:r>
              <a:rPr lang="fr-FR" sz="4800" spc="-1" dirty="0">
                <a:latin typeface="Bahnschrift Light Condensed"/>
              </a:rPr>
              <a:t>. </a:t>
            </a:r>
          </a:p>
          <a:p>
            <a:pPr>
              <a:lnSpc>
                <a:spcPct val="100000"/>
              </a:lnSpc>
              <a:spcBef>
                <a:spcPts val="1001"/>
              </a:spcBef>
            </a:pPr>
            <a:r>
              <a:rPr lang="fr-FR" sz="4800" b="0" strike="noStrike" spc="-1" dirty="0">
                <a:latin typeface="Bahnschrift Light Condensed"/>
              </a:rPr>
              <a:t>Los </a:t>
            </a:r>
            <a:r>
              <a:rPr lang="fr-FR" sz="4800" b="0" strike="noStrike" spc="-1" dirty="0" err="1">
                <a:latin typeface="Bahnschrift Light Condensed"/>
              </a:rPr>
              <a:t>al</a:t>
            </a:r>
            <a:r>
              <a:rPr lang="fr-FR" sz="4800" spc="-1" dirty="0" err="1">
                <a:latin typeface="Bahnschrift Light Condensed"/>
              </a:rPr>
              <a:t>umnos</a:t>
            </a:r>
            <a:r>
              <a:rPr lang="fr-FR" sz="4800" spc="-1" dirty="0">
                <a:latin typeface="Bahnschrift Light Condensed"/>
              </a:rPr>
              <a:t> </a:t>
            </a:r>
            <a:r>
              <a:rPr lang="fr-FR" sz="4800" spc="-1" dirty="0" err="1">
                <a:latin typeface="Bahnschrift Light Condensed"/>
              </a:rPr>
              <a:t>tienen</a:t>
            </a:r>
            <a:r>
              <a:rPr lang="fr-FR" sz="4800" spc="-1" dirty="0">
                <a:latin typeface="Bahnschrift Light Condensed"/>
              </a:rPr>
              <a:t> un </a:t>
            </a:r>
            <a:r>
              <a:rPr lang="fr-FR" sz="4800" spc="-1" dirty="0" err="1">
                <a:latin typeface="Bahnschrift Light Condensed"/>
              </a:rPr>
              <a:t>logotipo</a:t>
            </a:r>
            <a:r>
              <a:rPr lang="fr-FR" sz="4800" spc="-1" dirty="0">
                <a:latin typeface="Bahnschrift Light Condensed"/>
              </a:rPr>
              <a:t> en su </a:t>
            </a:r>
            <a:r>
              <a:rPr lang="fr-FR" sz="4800" spc="-1" dirty="0" err="1">
                <a:latin typeface="Bahnschrift Light Condensed"/>
              </a:rPr>
              <a:t>chaqueta</a:t>
            </a:r>
            <a:r>
              <a:rPr lang="fr-FR" sz="4800" spc="-1" dirty="0">
                <a:latin typeface="Bahnschrift Light Condensed"/>
              </a:rPr>
              <a:t> con </a:t>
            </a:r>
            <a:r>
              <a:rPr lang="fr-FR" sz="4800" spc="-1" dirty="0" err="1">
                <a:latin typeface="Bahnschrift Light Condensed"/>
              </a:rPr>
              <a:t>una</a:t>
            </a:r>
            <a:r>
              <a:rPr lang="fr-FR" sz="4800" spc="-1" dirty="0">
                <a:latin typeface="Bahnschrift Light Condensed"/>
              </a:rPr>
              <a:t> « E » de </a:t>
            </a:r>
            <a:r>
              <a:rPr lang="fr-FR" sz="4800" spc="-1" dirty="0" err="1" smtClean="0">
                <a:latin typeface="Bahnschrift Light Condensed"/>
              </a:rPr>
              <a:t>ecolog</a:t>
            </a:r>
            <a:r>
              <a:rPr lang="fr-FR" sz="4800" spc="-1" dirty="0" err="1" smtClean="0">
                <a:latin typeface="Bahnschrift Light Condensed"/>
              </a:rPr>
              <a:t>í</a:t>
            </a:r>
            <a:r>
              <a:rPr lang="fr-FR" sz="4800" spc="-1" dirty="0" err="1" smtClean="0">
                <a:latin typeface="Bahnschrift Light Condensed"/>
              </a:rPr>
              <a:t>a</a:t>
            </a:r>
            <a:r>
              <a:rPr lang="fr-FR" sz="4800" spc="-1" dirty="0">
                <a:latin typeface="Bahnschrift Light Condensed"/>
              </a:rPr>
              <a:t>.</a:t>
            </a:r>
            <a:endParaRPr lang="fr-FR" sz="4800" b="0" strike="noStrike" spc="-1" dirty="0">
              <a:latin typeface="Bahnschrift Light Condensed"/>
            </a:endParaRPr>
          </a:p>
        </p:txBody>
      </p:sp>
    </p:spTree>
  </p:cSld>
  <p:clrMapOvr>
    <a:masterClrMapping/>
  </p:clrMapOvr>
  <p:transition spd="slow">
    <p:cover dir="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TM10001115[[fn=Colis]]</Template>
  <TotalTime>392</TotalTime>
  <Words>787</Words>
  <Application>Microsoft Office PowerPoint</Application>
  <PresentationFormat>Personnalisé</PresentationFormat>
  <Paragraphs>100</Paragraphs>
  <Slides>16</Slides>
  <Notes>0</Notes>
  <HiddenSlides>0</HiddenSlides>
  <MMClips>0</MMClips>
  <ScaleCrop>false</ScaleCrop>
  <HeadingPairs>
    <vt:vector size="4" baseType="variant">
      <vt:variant>
        <vt:lpstr>Modèle de conception</vt:lpstr>
      </vt:variant>
      <vt:variant>
        <vt:i4>2</vt:i4>
      </vt:variant>
      <vt:variant>
        <vt:lpstr>Titres des diapositives</vt:lpstr>
      </vt:variant>
      <vt:variant>
        <vt:i4>16</vt:i4>
      </vt:variant>
    </vt:vector>
  </HeadingPairs>
  <TitlesOfParts>
    <vt:vector size="18" baseType="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EL HORARIO Cada mañana, tenemos las mismas asignaturas de las 8:00 a las 11:00 : matemáticas, lengua e inglés. Hay tres clases por la mañana mientras que en Francia tienen cuatro. Tenemos tres recreos, los de la mañana duran treinta minutas y el de las 13:00 dura una hora. Por la tarde, hay tres clases también. Se puede hacer actividades extraescolares. Las asignaturas son matemáticas, lengua, idiomas, física, ciencias de la naturaleza, ciencias sociales, educación musical, tecnología, plástica y acción por el planeta. Las actividades extraescolares son el deporte como hacer excursiones en veleros, tener clases de danzas, practicar gimnasia, equitación, ping pong y karate. Los alumnos pueden también tocar un instrumento como la guitarra, hacer teatro y juegos de tablero. Y pueden hacer muchas actividades ecológicas porque es el propósito del colegio.</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COLEGIO IDEAL</dc:title>
  <dc:subject/>
  <dc:creator>Eric AUDEBERT</dc:creator>
  <dc:description/>
  <cp:lastModifiedBy>Myriam</cp:lastModifiedBy>
  <cp:revision>51</cp:revision>
  <dcterms:created xsi:type="dcterms:W3CDTF">2021-06-09T20:16:53Z</dcterms:created>
  <dcterms:modified xsi:type="dcterms:W3CDTF">2021-06-09T20:33:04Z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13</vt:i4>
  </property>
</Properties>
</file>