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64" r:id="rId7"/>
    <p:sldId id="266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AA5D35-B57A-48F8-BB5E-0434D3EA0675}" type="datetimeFigureOut">
              <a:rPr lang="zh-CN" altLang="fr-FR"/>
              <a:pPr/>
              <a:t>2010/10/21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4269E-3051-4489-B5B7-88B793881159}" type="slidenum">
              <a:rPr lang="zh-CN" altLang="en-US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3F712D-C10E-414C-9D0D-842AE2CB72B3}" type="datetimeFigureOut">
              <a:rPr lang="zh-CN" altLang="fr-FR"/>
              <a:pPr/>
              <a:t>2010/10/21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E7AEF-E25F-48EE-87CF-4AFD6B1E9F14}" type="slidenum">
              <a:rPr lang="zh-CN" altLang="en-US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98F4F5-F07F-47D4-8014-93A21D50CA21}" type="datetimeFigureOut">
              <a:rPr lang="zh-CN" altLang="fr-FR"/>
              <a:pPr/>
              <a:t>2010/10/21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C504F-4477-47E3-822D-95BB73844115}" type="slidenum">
              <a:rPr lang="zh-CN" altLang="en-US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ED69E6-72B3-46D1-88A1-9AE19AA04DFA}" type="datetimeFigureOut">
              <a:rPr lang="zh-CN" altLang="fr-FR"/>
              <a:pPr/>
              <a:t>2010/10/21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38D95-41D4-4511-9712-F7AC2B352EA8}" type="slidenum">
              <a:rPr lang="zh-CN" altLang="en-US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D471D-D183-41F2-9950-E439885122CC}" type="datetimeFigureOut">
              <a:rPr lang="zh-CN" altLang="fr-FR"/>
              <a:pPr/>
              <a:t>2010/10/21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492EC-A6FF-4A4C-9B9D-9FE6DF453CDE}" type="slidenum">
              <a:rPr lang="zh-CN" altLang="en-US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2F722E-C862-4018-BBF2-7EB40CE353EE}" type="datetimeFigureOut">
              <a:rPr lang="zh-CN" altLang="fr-FR"/>
              <a:pPr/>
              <a:t>2010/10/21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FBA4A-BA4C-4A76-9D00-F13E106F98DB}" type="slidenum">
              <a:rPr lang="zh-CN" altLang="en-US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C9A12-EA45-4561-A1BA-1094F2E21152}" type="datetimeFigureOut">
              <a:rPr lang="zh-CN" altLang="fr-FR"/>
              <a:pPr/>
              <a:t>2010/10/21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CDCD4-6F7C-431C-A7C0-14A638BFF15C}" type="slidenum">
              <a:rPr lang="zh-CN" altLang="en-US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D5D190-DF2D-422A-9A98-1116FE07E105}" type="datetimeFigureOut">
              <a:rPr lang="zh-CN" altLang="fr-FR"/>
              <a:pPr/>
              <a:t>2010/10/21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27AED-1E7D-4040-A4C5-A8303E450743}" type="slidenum">
              <a:rPr lang="zh-CN" altLang="en-US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266F55-9982-4992-BF5A-F96A6D32C5E4}" type="datetimeFigureOut">
              <a:rPr lang="zh-CN" altLang="fr-FR"/>
              <a:pPr/>
              <a:t>2010/10/21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D425B-8279-42F7-B534-8D5E942F8142}" type="slidenum">
              <a:rPr lang="zh-CN" altLang="en-US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34D837-A193-4DEF-804E-2AC7BE3E93CB}" type="datetimeFigureOut">
              <a:rPr lang="zh-CN" altLang="fr-FR"/>
              <a:pPr/>
              <a:t>2010/10/21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AB313-E342-4C6A-A7FB-B3B1279B953A}" type="slidenum">
              <a:rPr lang="zh-CN" altLang="en-US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BA685-2DE6-4249-AB3D-2FEF0DB90EFA}" type="datetimeFigureOut">
              <a:rPr lang="zh-CN" altLang="fr-FR"/>
              <a:pPr/>
              <a:t>2010/10/21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1174-4CD2-4B71-95A9-837D0D8CE90B}" type="slidenum">
              <a:rPr lang="zh-CN" altLang="en-US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zh-C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DA9E94D-AFBC-4EFC-BA97-A3312489558D}" type="datetimeFigureOut">
              <a:rPr lang="zh-CN" altLang="fr-FR"/>
              <a:pPr/>
              <a:t>2010/10/21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CD5CF71-A3EE-42D7-98C3-347ECC129486}" type="slidenum">
              <a:rPr lang="zh-CN" altLang="en-US"/>
              <a:pPr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design cliparts\H to I\Clip Art\Holidays\Halloween (H - Pu)\Halloween 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3857625"/>
            <a:ext cx="779938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E:\design cliparts\H to I\Clip Art\Holidays\Halloween (H - Pu)\Halloween 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75" y="500063"/>
            <a:ext cx="4672013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E:\design cliparts\H to I\Clip Art\Holidays\Halloween (H - Pu)\Pumpkin 00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13" y="1714500"/>
            <a:ext cx="32226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E:\design cliparts\H to I\Clip Art\Holidays\Halloween (E - G)\Ghost 3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0"/>
            <a:ext cx="3143250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85720" y="5643578"/>
            <a:ext cx="526939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Haunted house</a:t>
            </a:r>
          </a:p>
        </p:txBody>
      </p:sp>
      <p:pic>
        <p:nvPicPr>
          <p:cNvPr id="12" name="Picture 2" descr="E:\design cliparts\H to I\Clip Art\Holidays\Halloween (Sl - Z)\Spider 1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00688" y="3429000"/>
            <a:ext cx="3643312" cy="2735263"/>
          </a:xfrm>
          <a:noFill/>
        </p:spPr>
      </p:pic>
      <p:sp>
        <p:nvSpPr>
          <p:cNvPr id="14" name="Rectangle 13"/>
          <p:cNvSpPr/>
          <p:nvPr/>
        </p:nvSpPr>
        <p:spPr>
          <a:xfrm>
            <a:off x="6215074" y="5643578"/>
            <a:ext cx="230063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spider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7158" y="2000240"/>
            <a:ext cx="124264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15140" y="1857364"/>
            <a:ext cx="210185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ghost</a:t>
            </a:r>
          </a:p>
        </p:txBody>
      </p:sp>
      <p:pic>
        <p:nvPicPr>
          <p:cNvPr id="3083" name="Picture 11" descr="E:\design cliparts\H to I\Clip Art\Holidays\Halloween (H - Pu)\Haunted House 0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3000375"/>
            <a:ext cx="3786188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 descr="E:\design cliparts\H to I\Clip Art\Holidays\Halloween (A - D)\Bat 0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429000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E:\design cliparts\H to I\Clip Art\Holidays\Halloween (Sl - Z)\Werewolf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357188"/>
            <a:ext cx="196373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5715008" y="5500702"/>
            <a:ext cx="198644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witch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72132" y="2428868"/>
            <a:ext cx="319831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werewolf</a:t>
            </a:r>
          </a:p>
        </p:txBody>
      </p:sp>
      <p:pic>
        <p:nvPicPr>
          <p:cNvPr id="4102" name="Picture 6" descr="E:\design cliparts\H to I\Clip Art\Holidays\Halloween (A - D)\Dracula 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142875"/>
            <a:ext cx="15811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1785918" y="214290"/>
            <a:ext cx="28841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vampire</a:t>
            </a:r>
          </a:p>
        </p:txBody>
      </p:sp>
      <p:pic>
        <p:nvPicPr>
          <p:cNvPr id="18" name="Picture 2" descr="E:\design cliparts\H to I\Clip Art\Holidays\Halloween (A - D)\Coffin 1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86000" y="1285875"/>
            <a:ext cx="2428875" cy="2649538"/>
          </a:xfrm>
          <a:noFill/>
        </p:spPr>
      </p:pic>
      <p:sp>
        <p:nvSpPr>
          <p:cNvPr id="19" name="Rectangle 18"/>
          <p:cNvSpPr/>
          <p:nvPr/>
        </p:nvSpPr>
        <p:spPr>
          <a:xfrm>
            <a:off x="3286116" y="3429000"/>
            <a:ext cx="210827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coffin</a:t>
            </a:r>
          </a:p>
        </p:txBody>
      </p:sp>
      <p:pic>
        <p:nvPicPr>
          <p:cNvPr id="4104" name="Picture 8" descr="E:\design cliparts\H to I\Clip Art\Holidays\Halloween (Sl - Z)\Zombie 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3" y="4214813"/>
            <a:ext cx="167163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2285984" y="5500702"/>
            <a:ext cx="260840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zombie</a:t>
            </a:r>
          </a:p>
        </p:txBody>
      </p:sp>
      <p:pic>
        <p:nvPicPr>
          <p:cNvPr id="4105" name="Picture 9" descr="E:\design cliparts\H to I\Clip Art\Holidays\Halloween (Sl - Z)\Witch Flying 3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63" y="3214688"/>
            <a:ext cx="2397125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:\design cliparts\H to I\Clip Art\Holidays\Halloween (Pu - Sk)\Skull &amp; Crossbones 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1714500"/>
            <a:ext cx="3071812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:\design cliparts\H to I\Clip Art\Holidays\Halloween (H - Pu)\Mummy 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00313"/>
            <a:ext cx="286067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E:\design cliparts\H to I\Clip Art\Holidays\Halloween (Pu - Sk)\Skeleton 0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5925" y="2428875"/>
            <a:ext cx="2124075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85720" y="5643578"/>
            <a:ext cx="28712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mummy</a:t>
            </a:r>
          </a:p>
        </p:txBody>
      </p:sp>
      <p:sp>
        <p:nvSpPr>
          <p:cNvPr id="9" name="Rectangle 8"/>
          <p:cNvSpPr/>
          <p:nvPr/>
        </p:nvSpPr>
        <p:spPr>
          <a:xfrm>
            <a:off x="2214546" y="3643314"/>
            <a:ext cx="4249881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Skull &amp;</a:t>
            </a:r>
          </a:p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Crossbones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9577" y="5715016"/>
            <a:ext cx="30444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skeleton</a:t>
            </a:r>
          </a:p>
        </p:txBody>
      </p:sp>
      <p:pic>
        <p:nvPicPr>
          <p:cNvPr id="11" name="Picture 7" descr="E:\design cliparts\H to I\Clip Art\Holidays\Halloween (Pu - Sk)\Skull 15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214313"/>
            <a:ext cx="1643063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2000232" y="642918"/>
            <a:ext cx="17940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skull</a:t>
            </a:r>
          </a:p>
        </p:txBody>
      </p:sp>
      <p:pic>
        <p:nvPicPr>
          <p:cNvPr id="19458" name="Picture 2" descr="E:\design cliparts\H to I\Clip Art\Holidays\Halloween (A - D)\Costume - Pirate 1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214313"/>
            <a:ext cx="1371600" cy="380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7000892" y="785794"/>
            <a:ext cx="210827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deardeath.com/pictures/ghouls_fi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43272" cy="41536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3" name="Picture 3" descr="E:\design cliparts\H to I\Clip Art\Holidays\Halloween (E - G)\Goblin 1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428625"/>
            <a:ext cx="3201988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357950" y="1643050"/>
            <a:ext cx="230063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goblin</a:t>
            </a:r>
          </a:p>
        </p:txBody>
      </p:sp>
      <p:sp>
        <p:nvSpPr>
          <p:cNvPr id="7" name="Rectangle 6"/>
          <p:cNvSpPr/>
          <p:nvPr/>
        </p:nvSpPr>
        <p:spPr>
          <a:xfrm>
            <a:off x="428596" y="4214818"/>
            <a:ext cx="210185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ghoul</a:t>
            </a:r>
          </a:p>
        </p:txBody>
      </p:sp>
      <p:pic>
        <p:nvPicPr>
          <p:cNvPr id="20484" name="Picture 4" descr="E:\design cliparts\H to I\Clip Art\Holidays\Halloween (E - G)\Finger - Bandaged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429125"/>
            <a:ext cx="25717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857356" y="5643578"/>
            <a:ext cx="574388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Bandaged finger</a:t>
            </a:r>
          </a:p>
        </p:txBody>
      </p:sp>
      <p:pic>
        <p:nvPicPr>
          <p:cNvPr id="11" name="Picture 2" descr="E:\design cliparts\H to I\Clip Art\Holidays\Halloween (Sl - Z)\Tombstone 01.wmf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357938" y="2786063"/>
            <a:ext cx="2786062" cy="1827212"/>
          </a:xfrm>
          <a:noFill/>
        </p:spPr>
      </p:pic>
      <p:sp>
        <p:nvSpPr>
          <p:cNvPr id="12" name="Rectangle 11"/>
          <p:cNvSpPr/>
          <p:nvPr/>
        </p:nvSpPr>
        <p:spPr>
          <a:xfrm>
            <a:off x="6715140" y="4572008"/>
            <a:ext cx="190308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tomb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42875"/>
          <a:ext cx="9144000" cy="6713538"/>
        </p:xfrm>
        <a:graphic>
          <a:graphicData uri="http://schemas.openxmlformats.org/drawingml/2006/table">
            <a:tbl>
              <a:tblPr/>
              <a:tblGrid>
                <a:gridCol w="3143250"/>
                <a:gridCol w="6000750"/>
              </a:tblGrid>
              <a:tr h="1389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Monster </a:t>
                      </a: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Actions</a:t>
                      </a: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Ghost </a:t>
                      </a:r>
                      <a:endParaRPr kumimoji="0" lang="zh-CN" altLang="en-US" sz="4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appears and disappears 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Vampire </a:t>
                      </a:r>
                      <a:endParaRPr kumimoji="0" lang="zh-CN" altLang="en-US" sz="4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drinks blood, sleeps in coffins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Witch </a:t>
                      </a:r>
                      <a:endParaRPr kumimoji="0" lang="zh-CN" altLang="en-US" sz="4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flies on a broom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Werewolf </a:t>
                      </a:r>
                      <a:endParaRPr kumimoji="0" lang="zh-CN" altLang="en-US" sz="4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transforms at full moon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Mummy </a:t>
                      </a:r>
                      <a:endParaRPr kumimoji="0" lang="zh-CN" altLang="en-US" sz="4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wears bandages 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Pirate </a:t>
                      </a:r>
                      <a:endParaRPr kumimoji="0" lang="zh-CN" altLang="en-US" sz="4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attacks and steals from ships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Zombie </a:t>
                      </a:r>
                      <a:endParaRPr kumimoji="0" lang="zh-CN" altLang="en-US" sz="4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comes back from death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2296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zh-CN" sz="5400" smtClean="0">
                <a:latin typeface="Blazed" pitchFamily="2" charset="0"/>
              </a:rPr>
              <a:t>What do children do at Halloween?</a:t>
            </a:r>
            <a:endParaRPr lang="zh-CN" altLang="en-US" sz="5400" smtClean="0">
              <a:latin typeface="Blaze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CN" sz="4800" b="1" smtClean="0">
              <a:solidFill>
                <a:srgbClr val="632523"/>
              </a:solidFill>
              <a:latin typeface="Comic Sans MS" pitchFamily="66" charset="0"/>
            </a:endParaRPr>
          </a:p>
          <a:p>
            <a:pPr eaLnBrk="1" hangingPunct="1"/>
            <a:r>
              <a:rPr lang="en-US" altLang="zh-CN" sz="4800" b="1" smtClean="0">
                <a:solidFill>
                  <a:srgbClr val="632523"/>
                </a:solidFill>
                <a:latin typeface="Comic Sans MS" pitchFamily="66" charset="0"/>
              </a:rPr>
              <a:t>They trick and treat.</a:t>
            </a:r>
          </a:p>
          <a:p>
            <a:pPr eaLnBrk="1" hangingPunct="1"/>
            <a:r>
              <a:rPr lang="en-US" altLang="zh-CN" sz="4800" b="1" smtClean="0">
                <a:solidFill>
                  <a:srgbClr val="632523"/>
                </a:solidFill>
                <a:latin typeface="Comic Sans MS" pitchFamily="66" charset="0"/>
              </a:rPr>
              <a:t>They wear costumes.</a:t>
            </a:r>
          </a:p>
          <a:p>
            <a:pPr eaLnBrk="1" hangingPunct="1"/>
            <a:r>
              <a:rPr lang="en-US" altLang="zh-CN" sz="4800" b="1" smtClean="0">
                <a:solidFill>
                  <a:srgbClr val="632523"/>
                </a:solidFill>
                <a:latin typeface="Comic Sans MS" pitchFamily="66" charset="0"/>
              </a:rPr>
              <a:t>They watch scary movies.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zh-CN" altLang="en-US" smtClean="0"/>
          </a:p>
        </p:txBody>
      </p:sp>
      <p:pic>
        <p:nvPicPr>
          <p:cNvPr id="8196" name="Picture 2" descr="E:\design cliparts\H to I\Clip Art\Holidays\Halloween (A - D)\Costume - Pirate 0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3213" y="1643063"/>
            <a:ext cx="1220787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80</Words>
  <Application>Microsoft Office PowerPoint</Application>
  <PresentationFormat>Affichage à l'écran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宋体</vt:lpstr>
      <vt:lpstr>Calibri</vt:lpstr>
      <vt:lpstr>Blazed</vt:lpstr>
      <vt:lpstr>Comic Sans MS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What do children do at Halloween?</vt:lpstr>
    </vt:vector>
  </TitlesOfParts>
  <Company>VAIO-PC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微软中国</dc:creator>
  <cp:lastModifiedBy>Hassan</cp:lastModifiedBy>
  <cp:revision>62</cp:revision>
  <dcterms:created xsi:type="dcterms:W3CDTF">2007-10-01T18:41:43Z</dcterms:created>
  <dcterms:modified xsi:type="dcterms:W3CDTF">2010-10-21T21:56:51Z</dcterms:modified>
</cp:coreProperties>
</file>