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45982" y="3007760"/>
            <a:ext cx="7197726" cy="2421464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Comic Sans MS" panose="030F0702030302020204" pitchFamily="66" charset="0"/>
              </a:rPr>
              <a:t>El Carnaval de </a:t>
            </a:r>
            <a:r>
              <a:rPr lang="fr-FR" sz="3200" dirty="0" err="1" smtClean="0">
                <a:latin typeface="Comic Sans MS" panose="030F0702030302020204" pitchFamily="66" charset="0"/>
              </a:rPr>
              <a:t>barranquilla</a:t>
            </a:r>
            <a:r>
              <a:rPr lang="fr-FR" sz="3200" dirty="0" smtClean="0">
                <a:latin typeface="Comic Sans MS" panose="030F0702030302020204" pitchFamily="66" charset="0"/>
              </a:rPr>
              <a:t>, </a:t>
            </a:r>
            <a:r>
              <a:rPr lang="fr-FR" sz="3200" dirty="0" err="1" smtClean="0">
                <a:latin typeface="Comic Sans MS" panose="030F0702030302020204" pitchFamily="66" charset="0"/>
              </a:rPr>
              <a:t>colombia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80733" y="5592581"/>
            <a:ext cx="6762975" cy="1120192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Carlos </a:t>
            </a:r>
            <a:r>
              <a:rPr lang="fr-FR" dirty="0" err="1" smtClean="0">
                <a:latin typeface="Comic Sans MS" panose="030F0702030302020204" pitchFamily="66" charset="0"/>
              </a:rPr>
              <a:t>eduardo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lopez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gaona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34" y="330051"/>
            <a:ext cx="6286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5836" y="645459"/>
            <a:ext cx="9781390" cy="1216013"/>
          </a:xfrm>
        </p:spPr>
        <p:txBody>
          <a:bodyPr>
            <a:normAutofit/>
          </a:bodyPr>
          <a:lstStyle/>
          <a:p>
            <a:pPr algn="ctr"/>
            <a:r>
              <a:rPr lang="fr-FR" sz="3200" cap="none" dirty="0" smtClean="0">
                <a:latin typeface="Comic Sans MS" panose="030F0702030302020204" pitchFamily="66" charset="0"/>
              </a:rPr>
              <a:t>El carnaval de Barranquilla</a:t>
            </a:r>
            <a:endParaRPr lang="fr-FR" sz="32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6" y="1581772"/>
            <a:ext cx="3593053" cy="359305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89" y="1717231"/>
            <a:ext cx="7094891" cy="47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cap="none" dirty="0" smtClean="0">
                <a:latin typeface="Comic Sans MS" panose="030F0702030302020204" pitchFamily="66" charset="0"/>
              </a:rPr>
              <a:t>Carnaval: Fiesta tradicional</a:t>
            </a:r>
            <a:endParaRPr lang="es-CO" cap="none" dirty="0">
              <a:latin typeface="Comic Sans MS" panose="030F0702030302020204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1" y="2099786"/>
            <a:ext cx="5430704" cy="3617237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50" y="1944709"/>
            <a:ext cx="5932653" cy="413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2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cap="none" dirty="0" smtClean="0">
                <a:latin typeface="Comic Sans MS" panose="030F0702030302020204" pitchFamily="66" charset="0"/>
              </a:rPr>
              <a:t>Se </a:t>
            </a:r>
            <a:r>
              <a:rPr lang="fr-FR" cap="none" dirty="0" err="1" smtClean="0">
                <a:latin typeface="Comic Sans MS" panose="030F0702030302020204" pitchFamily="66" charset="0"/>
              </a:rPr>
              <a:t>celebra</a:t>
            </a:r>
            <a:r>
              <a:rPr lang="fr-FR" cap="none" dirty="0" smtClean="0">
                <a:latin typeface="Comic Sans MS" panose="030F0702030302020204" pitchFamily="66" charset="0"/>
              </a:rPr>
              <a:t> en </a:t>
            </a:r>
            <a:r>
              <a:rPr lang="fr-FR" cap="none" dirty="0" err="1" smtClean="0">
                <a:latin typeface="Comic Sans MS" panose="030F0702030302020204" pitchFamily="66" charset="0"/>
              </a:rPr>
              <a:t>Febrero</a:t>
            </a:r>
            <a:endParaRPr lang="fr-FR" cap="none" dirty="0">
              <a:latin typeface="Comic Sans MS" panose="030F0702030302020204" pitchFamily="66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0" y="2324588"/>
            <a:ext cx="5292670" cy="3495159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2065867"/>
            <a:ext cx="4012603" cy="40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5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cap="none" dirty="0" err="1" smtClean="0">
                <a:latin typeface="Comic Sans MS" panose="030F0702030302020204" pitchFamily="66" charset="0"/>
              </a:rPr>
              <a:t>Patrimonio</a:t>
            </a:r>
            <a:r>
              <a:rPr lang="fr-FR" cap="none" dirty="0" smtClean="0">
                <a:latin typeface="Comic Sans MS" panose="030F0702030302020204" pitchFamily="66" charset="0"/>
              </a:rPr>
              <a:t> cultural</a:t>
            </a:r>
            <a:endParaRPr lang="fr-FR" cap="none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2014921"/>
            <a:ext cx="5321207" cy="376918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72" y="2016626"/>
            <a:ext cx="5262394" cy="374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cap="none" dirty="0" err="1" smtClean="0">
                <a:latin typeface="Comic Sans MS" panose="030F0702030302020204" pitchFamily="66" charset="0"/>
              </a:rPr>
              <a:t>Origen</a:t>
            </a:r>
            <a:r>
              <a:rPr lang="fr-FR" sz="3200" cap="none" dirty="0" smtClean="0">
                <a:latin typeface="Comic Sans MS" panose="030F0702030302020204" pitchFamily="66" charset="0"/>
              </a:rPr>
              <a:t> </a:t>
            </a:r>
            <a:r>
              <a:rPr lang="fr-FR" sz="3200" cap="none" dirty="0" err="1" smtClean="0">
                <a:latin typeface="Comic Sans MS" panose="030F0702030302020204" pitchFamily="66" charset="0"/>
              </a:rPr>
              <a:t>español</a:t>
            </a:r>
            <a:r>
              <a:rPr lang="fr-FR" sz="3200" cap="none" dirty="0" smtClean="0">
                <a:latin typeface="Comic Sans MS" panose="030F0702030302020204" pitchFamily="66" charset="0"/>
              </a:rPr>
              <a:t> y </a:t>
            </a:r>
            <a:r>
              <a:rPr lang="fr-FR" sz="3200" cap="none" dirty="0" err="1" smtClean="0">
                <a:latin typeface="Comic Sans MS" panose="030F0702030302020204" pitchFamily="66" charset="0"/>
              </a:rPr>
              <a:t>portugués</a:t>
            </a:r>
            <a:endParaRPr lang="fr-FR" sz="32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65" y="1887510"/>
            <a:ext cx="4339496" cy="289441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1887510"/>
            <a:ext cx="5458049" cy="42427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35" y="4940943"/>
            <a:ext cx="4470026" cy="16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cap="none" dirty="0" smtClean="0">
                <a:latin typeface="Comic Sans MS" panose="030F0702030302020204" pitchFamily="66" charset="0"/>
              </a:rPr>
              <a:t>Danzas </a:t>
            </a:r>
            <a:r>
              <a:rPr lang="fr-FR" cap="none" dirty="0" err="1" smtClean="0">
                <a:latin typeface="Comic Sans MS" panose="030F0702030302020204" pitchFamily="66" charset="0"/>
              </a:rPr>
              <a:t>tradicionales</a:t>
            </a:r>
            <a:endParaRPr lang="fr-FR" cap="none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err="1" smtClean="0">
                <a:latin typeface="Comic Sans MS" panose="030F0702030302020204" pitchFamily="66" charset="0"/>
              </a:rPr>
              <a:t>Danza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del</a:t>
            </a:r>
            <a:r>
              <a:rPr lang="fr-FR" sz="2400" dirty="0" smtClean="0">
                <a:latin typeface="Comic Sans MS" panose="030F0702030302020204" pitchFamily="66" charset="0"/>
              </a:rPr>
              <a:t> Congo</a:t>
            </a:r>
          </a:p>
          <a:p>
            <a:pPr marL="0" indent="0">
              <a:buNone/>
            </a:pPr>
            <a:r>
              <a:rPr lang="fr-FR" sz="2400" dirty="0" err="1" smtClean="0">
                <a:latin typeface="Comic Sans MS" panose="030F0702030302020204" pitchFamily="66" charset="0"/>
              </a:rPr>
              <a:t>Danza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del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garabato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dirty="0" err="1" smtClean="0">
                <a:latin typeface="Comic Sans MS" panose="030F0702030302020204" pitchFamily="66" charset="0"/>
              </a:rPr>
              <a:t>Danza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del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mapale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dirty="0" err="1" smtClean="0">
                <a:latin typeface="Comic Sans MS" panose="030F0702030302020204" pitchFamily="66" charset="0"/>
              </a:rPr>
              <a:t>Danza</a:t>
            </a:r>
            <a:r>
              <a:rPr lang="fr-FR" sz="2400" dirty="0" smtClean="0">
                <a:latin typeface="Comic Sans MS" panose="030F0702030302020204" pitchFamily="66" charset="0"/>
              </a:rPr>
              <a:t> de son negro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42" y="1907760"/>
            <a:ext cx="3194157" cy="29106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67" y="1585870"/>
            <a:ext cx="3422313" cy="22758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53" y="4102680"/>
            <a:ext cx="3373756" cy="24164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30013" y="6519134"/>
            <a:ext cx="5669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latin typeface="Comic Sans MS" panose="030F0702030302020204" pitchFamily="66" charset="0"/>
              </a:rPr>
              <a:t>Fuente:http</a:t>
            </a:r>
            <a:r>
              <a:rPr lang="fr-FR" sz="1000" dirty="0">
                <a:latin typeface="Comic Sans MS" panose="030F0702030302020204" pitchFamily="66" charset="0"/>
              </a:rPr>
              <a:t>://www.carnavaldebarranquilla.org/el-carnaval/manifestaciones-folcloricas.html</a:t>
            </a:r>
          </a:p>
        </p:txBody>
      </p:sp>
    </p:spTree>
    <p:extLst>
      <p:ext uri="{BB962C8B-B14F-4D97-AF65-F5344CB8AC3E}">
        <p14:creationId xmlns:p14="http://schemas.microsoft.com/office/powerpoint/2010/main" val="162167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cap="none" dirty="0" err="1" smtClean="0">
                <a:latin typeface="Comic Sans MS" panose="030F0702030302020204" pitchFamily="66" charset="0"/>
              </a:rPr>
              <a:t>Comparsas</a:t>
            </a:r>
            <a:r>
              <a:rPr lang="fr-FR" cap="none" dirty="0" smtClean="0">
                <a:latin typeface="Comic Sans MS" panose="030F0702030302020204" pitchFamily="66" charset="0"/>
              </a:rPr>
              <a:t> y </a:t>
            </a:r>
            <a:r>
              <a:rPr lang="fr-FR" cap="none" dirty="0" err="1" smtClean="0">
                <a:latin typeface="Comic Sans MS" panose="030F0702030302020204" pitchFamily="66" charset="0"/>
              </a:rPr>
              <a:t>disfraces</a:t>
            </a:r>
            <a:endParaRPr lang="fr-FR" cap="none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70" y="1572144"/>
            <a:ext cx="3839252" cy="2549305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10" y="1625973"/>
            <a:ext cx="3665746" cy="24416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91" y="4067622"/>
            <a:ext cx="4733365" cy="24273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70" y="4067622"/>
            <a:ext cx="3839252" cy="25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9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2908" y="622479"/>
            <a:ext cx="10131425" cy="1456267"/>
          </a:xfrm>
        </p:spPr>
        <p:txBody>
          <a:bodyPr/>
          <a:lstStyle/>
          <a:p>
            <a:pPr algn="ctr"/>
            <a:r>
              <a:rPr lang="fr-FR" cap="none" dirty="0" err="1" smtClean="0">
                <a:latin typeface="Comic Sans MS" panose="030F0702030302020204" pitchFamily="66" charset="0"/>
              </a:rPr>
              <a:t>Reinados</a:t>
            </a:r>
            <a:r>
              <a:rPr lang="fr-FR" cap="none" dirty="0">
                <a:latin typeface="Comic Sans MS" panose="030F0702030302020204" pitchFamily="66" charset="0"/>
              </a:rPr>
              <a:t> </a:t>
            </a:r>
            <a:r>
              <a:rPr lang="fr-FR" cap="none" dirty="0" smtClean="0">
                <a:latin typeface="Comic Sans MS" panose="030F0702030302020204" pitchFamily="66" charset="0"/>
              </a:rPr>
              <a:t>( </a:t>
            </a:r>
            <a:r>
              <a:rPr lang="fr-FR" cap="none" dirty="0" err="1" smtClean="0">
                <a:latin typeface="Comic Sans MS" panose="030F0702030302020204" pitchFamily="66" charset="0"/>
              </a:rPr>
              <a:t>concursos</a:t>
            </a:r>
            <a:r>
              <a:rPr lang="fr-FR" cap="none" dirty="0" smtClean="0">
                <a:latin typeface="Comic Sans MS" panose="030F0702030302020204" pitchFamily="66" charset="0"/>
              </a:rPr>
              <a:t> de </a:t>
            </a:r>
            <a:r>
              <a:rPr lang="fr-FR" cap="none" dirty="0" err="1" smtClean="0">
                <a:latin typeface="Comic Sans MS" panose="030F0702030302020204" pitchFamily="66" charset="0"/>
              </a:rPr>
              <a:t>reinas</a:t>
            </a:r>
            <a:r>
              <a:rPr lang="fr-FR" cap="none" dirty="0" smtClean="0">
                <a:latin typeface="Comic Sans MS" panose="030F0702030302020204" pitchFamily="66" charset="0"/>
              </a:rPr>
              <a:t>)</a:t>
            </a:r>
            <a:endParaRPr lang="fr-FR" cap="none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97" y="2125781"/>
            <a:ext cx="3557743" cy="3934446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21" y="1849899"/>
            <a:ext cx="3011593" cy="47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72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148</TotalTime>
  <Words>55</Words>
  <Application>Microsoft Office PowerPoint</Application>
  <PresentationFormat>Personalizado</PresentationFormat>
  <Paragraphs>15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Céleste</vt:lpstr>
      <vt:lpstr>El Carnaval de barranquilla, colombia</vt:lpstr>
      <vt:lpstr>El carnaval de Barranquilla</vt:lpstr>
      <vt:lpstr>Carnaval: Fiesta tradicional</vt:lpstr>
      <vt:lpstr>Se celebra en Febrero</vt:lpstr>
      <vt:lpstr>Patrimonio cultural</vt:lpstr>
      <vt:lpstr>Origen español y portugués</vt:lpstr>
      <vt:lpstr>Danzas tradicionales</vt:lpstr>
      <vt:lpstr>Comparsas y disfraces</vt:lpstr>
      <vt:lpstr>Reinados ( concursos de reinas)</vt:lpstr>
    </vt:vector>
  </TitlesOfParts>
  <Company>CG79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Carnaval de barranquilla, colombia</dc:title>
  <dc:creator>CRISTELLE BONMORT</dc:creator>
  <cp:lastModifiedBy>USUARIO</cp:lastModifiedBy>
  <cp:revision>14</cp:revision>
  <dcterms:created xsi:type="dcterms:W3CDTF">2016-02-09T13:38:00Z</dcterms:created>
  <dcterms:modified xsi:type="dcterms:W3CDTF">2016-02-28T11:52:34Z</dcterms:modified>
</cp:coreProperties>
</file>