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6" r:id="rId5"/>
    <p:sldId id="258" r:id="rId6"/>
    <p:sldId id="272" r:id="rId7"/>
    <p:sldId id="273" r:id="rId8"/>
    <p:sldId id="262" r:id="rId9"/>
    <p:sldId id="259" r:id="rId10"/>
    <p:sldId id="261" r:id="rId11"/>
    <p:sldId id="263" r:id="rId12"/>
    <p:sldId id="264" r:id="rId13"/>
    <p:sldId id="265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C71911-20C8-4843-A86B-4C8CB925D087}" type="datetimeFigureOut">
              <a:rPr lang="fr-FR" smtClean="0"/>
              <a:pPr/>
              <a:t>08/11/2016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3D722D-6124-461C-BFF5-4EC456AF6C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9882" y="56547"/>
            <a:ext cx="7772400" cy="2736304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SEJOUR PEDAGOGIQUE 4èmes </a:t>
            </a:r>
            <a:br>
              <a:rPr lang="fr-FR" sz="4400" b="1" dirty="0"/>
            </a:b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4400" b="1" dirty="0"/>
              <a:t>AUVERGNE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23774" y="3344869"/>
            <a:ext cx="4352528" cy="151216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Lundi 23 janvier 2017</a:t>
            </a:r>
          </a:p>
          <a:p>
            <a:pPr algn="ctr"/>
            <a:r>
              <a:rPr lang="fr-FR" dirty="0"/>
              <a:t> – </a:t>
            </a:r>
          </a:p>
          <a:p>
            <a:pPr algn="ctr"/>
            <a:r>
              <a:rPr lang="fr-FR" dirty="0"/>
              <a:t>Vendredi 27 janvier 2017</a:t>
            </a:r>
          </a:p>
        </p:txBody>
      </p:sp>
      <p:pic>
        <p:nvPicPr>
          <p:cNvPr id="4" name="il_fi" descr="Afficher l'image d'orig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1982540" cy="22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 : courbe vers le bas 4"/>
          <p:cNvSpPr/>
          <p:nvPr/>
        </p:nvSpPr>
        <p:spPr>
          <a:xfrm rot="1054819">
            <a:off x="1007536" y="5318643"/>
            <a:ext cx="614524" cy="14401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 descr="http://www.sancy.com/imgArticles/i2-vuemontdor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1" y="1735784"/>
            <a:ext cx="1856783" cy="1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778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027" y="5731646"/>
            <a:ext cx="3129261" cy="105117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108232"/>
            <a:ext cx="1898683" cy="138611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708" y="4522182"/>
            <a:ext cx="1707828" cy="10741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017" y="5624203"/>
            <a:ext cx="1813744" cy="120696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220" y="1913470"/>
            <a:ext cx="1525712" cy="10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9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MARDI 24 JANVIER 2017</a:t>
            </a:r>
          </a:p>
          <a:p>
            <a:pPr marL="0" indent="0" algn="ctr"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Matinée </a:t>
            </a:r>
            <a:r>
              <a:rPr lang="fr-FR" dirty="0" smtClean="0"/>
              <a:t>Randonnée raquettes autour du lac de </a:t>
            </a:r>
            <a:r>
              <a:rPr lang="fr-FR" dirty="0" err="1" smtClean="0"/>
              <a:t>Guéry</a:t>
            </a: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Déjeuner </a:t>
            </a:r>
            <a:r>
              <a:rPr lang="fr-FR" dirty="0"/>
              <a:t>sur les </a:t>
            </a:r>
            <a:r>
              <a:rPr lang="fr-FR" dirty="0" smtClean="0"/>
              <a:t>pistes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Après-midi: Ski </a:t>
            </a:r>
            <a:r>
              <a:rPr lang="fr-FR" dirty="0" smtClean="0"/>
              <a:t>au </a:t>
            </a:r>
            <a:r>
              <a:rPr lang="fr-FR" dirty="0" smtClean="0"/>
              <a:t>Mont-Dore (</a:t>
            </a:r>
            <a:r>
              <a:rPr lang="fr-FR" dirty="0" smtClean="0">
                <a:latin typeface="Comic Sans MS" pitchFamily="66" charset="0"/>
              </a:rPr>
              <a:t>1</a:t>
            </a:r>
            <a:r>
              <a:rPr lang="fr-FR" dirty="0" smtClean="0"/>
              <a:t>è séance)</a:t>
            </a: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0" indent="0" algn="ctr">
              <a:buNone/>
            </a:pPr>
            <a:endParaRPr lang="fr-FR" sz="1600" dirty="0"/>
          </a:p>
          <a:p>
            <a:pPr algn="ctr">
              <a:buNone/>
            </a:pPr>
            <a:endParaRPr lang="fr-FR" dirty="0"/>
          </a:p>
        </p:txBody>
      </p:sp>
      <p:pic>
        <p:nvPicPr>
          <p:cNvPr id="5" name="Image 4" descr="raqu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809671" cy="2535163"/>
          </a:xfrm>
          <a:prstGeom prst="rect">
            <a:avLst/>
          </a:prstGeom>
        </p:spPr>
      </p:pic>
      <p:pic>
        <p:nvPicPr>
          <p:cNvPr id="7" name="Image 6" descr="ski imag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861048"/>
            <a:ext cx="378730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79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MERCREDI 25 JANVIER 2017</a:t>
            </a:r>
          </a:p>
          <a:p>
            <a:pPr marL="0" indent="0" algn="ctr">
              <a:buNone/>
            </a:pPr>
            <a:endParaRPr lang="fr-FR" sz="10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Matinée ski au </a:t>
            </a:r>
            <a:r>
              <a:rPr lang="fr-FR" dirty="0" smtClean="0"/>
              <a:t>Mont-Dore (2è séance)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Déjeuner sur les pistes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Activités chiens de traineaux, découverte du métier de </a:t>
            </a:r>
            <a:r>
              <a:rPr lang="fr-FR" dirty="0" err="1"/>
              <a:t>musher</a:t>
            </a:r>
            <a:r>
              <a:rPr lang="fr-FR" dirty="0"/>
              <a:t> à </a:t>
            </a:r>
            <a:r>
              <a:rPr lang="fr-FR" dirty="0" err="1" smtClean="0"/>
              <a:t>Chastreix</a:t>
            </a:r>
            <a:r>
              <a:rPr lang="fr-FR" dirty="0" smtClean="0"/>
              <a:t> </a:t>
            </a:r>
            <a:r>
              <a:rPr lang="fr-FR" sz="2000" i="1" dirty="0" smtClean="0"/>
              <a:t>(association </a:t>
            </a:r>
            <a:r>
              <a:rPr lang="fr-FR" sz="2000" i="1" dirty="0" err="1" smtClean="0"/>
              <a:t>Randogs</a:t>
            </a:r>
            <a:r>
              <a:rPr lang="fr-FR" sz="2000" i="1" dirty="0" smtClean="0"/>
              <a:t>)</a:t>
            </a:r>
            <a:endParaRPr lang="fr-FR" sz="2000" i="1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fr-FR" sz="1600" dirty="0">
              <a:solidFill>
                <a:srgbClr val="00B0F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01008"/>
            <a:ext cx="4572000" cy="32037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542" y="4583973"/>
            <a:ext cx="1927860" cy="20993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842682"/>
            <a:ext cx="2519772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72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JEUDI 26 JANVIER 2017</a:t>
            </a:r>
          </a:p>
          <a:p>
            <a:pPr marL="0" indent="0" algn="ctr">
              <a:buNone/>
            </a:pPr>
            <a:endParaRPr lang="fr-FR" sz="1600" dirty="0"/>
          </a:p>
          <a:p>
            <a:pPr marL="0" indent="0" algn="ctr">
              <a:buNone/>
            </a:pPr>
            <a:endParaRPr lang="fr-FR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</a:rPr>
              <a:t>Journée de </a:t>
            </a:r>
            <a:r>
              <a:rPr lang="fr-FR" dirty="0" smtClean="0">
                <a:solidFill>
                  <a:prstClr val="black"/>
                </a:solidFill>
              </a:rPr>
              <a:t>ski (3è et 4è séances)</a:t>
            </a:r>
            <a:endParaRPr lang="fr-FR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fr-FR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</a:rPr>
              <a:t>(Rencontre avec des professionnels des pistes de </a:t>
            </a:r>
            <a:r>
              <a:rPr lang="fr-FR" dirty="0" smtClean="0">
                <a:solidFill>
                  <a:prstClr val="black"/>
                </a:solidFill>
              </a:rPr>
              <a:t>ski: gendarmerie de haute montagne).</a:t>
            </a:r>
            <a:endParaRPr lang="fr-FR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fr-FR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</a:rPr>
              <a:t>Remise du matériel</a:t>
            </a:r>
          </a:p>
          <a:p>
            <a:pPr lvl="0">
              <a:buNone/>
            </a:pPr>
            <a:r>
              <a:rPr lang="fr-FR" dirty="0">
                <a:solidFill>
                  <a:prstClr val="black"/>
                </a:solidFill>
              </a:rPr>
              <a:t>de ski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fr-FR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fr-FR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fr-FR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fr-FR" sz="1400" dirty="0">
              <a:solidFill>
                <a:prstClr val="black"/>
              </a:solidFill>
            </a:endParaRPr>
          </a:p>
          <a:p>
            <a:pPr marL="82296" lvl="0" indent="0" algn="ctr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82296" lvl="0" indent="0" algn="ctr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82296" lvl="0" indent="0" algn="ctr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82296" lvl="0" indent="0" algn="ctr">
              <a:buNone/>
            </a:pPr>
            <a:endParaRPr lang="fr-F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ski 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01008"/>
            <a:ext cx="3716722" cy="27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46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VENDREDI 27 JANVIER 2017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/>
              <a:t>Matinée détente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/>
              <a:t>Rangement des chambres (valises)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Après-midi:  Visite de l’aventure Michelin à Clermont-Ferrand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Retour au collège vers 00H00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t="17747"/>
          <a:stretch>
            <a:fillRect/>
          </a:stretch>
        </p:blipFill>
        <p:spPr bwMode="auto">
          <a:xfrm>
            <a:off x="1547664" y="2996952"/>
            <a:ext cx="62138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80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Nous déposerons un article sur le site du collège chaque soir.</a:t>
            </a:r>
          </a:p>
          <a:p>
            <a:endParaRPr lang="fr-FR" dirty="0"/>
          </a:p>
          <a:p>
            <a:r>
              <a:rPr lang="fr-FR" dirty="0"/>
              <a:t>Nous pourrons ainsi vous préciser l’heure du retour dans la soirée du vendredi.</a:t>
            </a:r>
          </a:p>
          <a:p>
            <a:endParaRPr lang="fr-FR" dirty="0"/>
          </a:p>
          <a:p>
            <a:r>
              <a:rPr lang="fr-FR" dirty="0"/>
              <a:t>Prochain versement </a:t>
            </a:r>
            <a:r>
              <a:rPr lang="fr-FR"/>
              <a:t>à </a:t>
            </a:r>
            <a:r>
              <a:rPr lang="fr-FR" smtClean="0"/>
              <a:t>effectuer: 3/12</a:t>
            </a:r>
            <a:endParaRPr lang="fr-FR" dirty="0"/>
          </a:p>
          <a:p>
            <a:pPr marL="82296" indent="0">
              <a:buNone/>
            </a:pPr>
            <a:endParaRPr lang="fr-FR" dirty="0"/>
          </a:p>
          <a:p>
            <a:r>
              <a:rPr lang="fr-FR" dirty="0"/>
              <a:t>Bons vacances (après le séjour).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pPr algn="ctr"/>
            <a:r>
              <a:rPr lang="fr-FR" b="1" dirty="0"/>
              <a:t>OBJECTIFS DU SEJOUR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6166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3400" dirty="0"/>
              <a:t>Découvrir le milieu de la montagne au travers des activités sportives et environnementales.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400" dirty="0"/>
              <a:t>Découvrir une grande entreprise multinationale Michelin.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400" dirty="0"/>
              <a:t>Découvrir des métiers de différents secteurs (parcours avenir et EPI)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400" dirty="0"/>
              <a:t>Elaborer une production collective pour rendre compte du séjour;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400" dirty="0"/>
              <a:t>Apprendre à vivre en communauté.</a:t>
            </a:r>
          </a:p>
        </p:txBody>
      </p:sp>
    </p:spTree>
    <p:extLst>
      <p:ext uri="{BB962C8B-B14F-4D97-AF65-F5344CB8AC3E}">
        <p14:creationId xmlns:p14="http://schemas.microsoft.com/office/powerpoint/2010/main" xmlns="" val="333738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EN RESUME…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dirty="0"/>
              <a:t>Un séjour de découverte pluridisciplinaire (histoire, géographie, SVT, EPS),</a:t>
            </a:r>
          </a:p>
          <a:p>
            <a:pPr marL="0" indent="0" algn="just">
              <a:buNone/>
            </a:pPr>
            <a:endParaRPr lang="fr-FR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dirty="0"/>
              <a:t>Une implication dans les parcours Avenir et citoyen,</a:t>
            </a:r>
          </a:p>
          <a:p>
            <a:pPr marL="0" indent="0" algn="just">
              <a:buNone/>
            </a:pPr>
            <a:endParaRPr lang="fr-FR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dirty="0"/>
              <a:t>Un travail de production collective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9674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u="sng" dirty="0">
                <a:solidFill>
                  <a:srgbClr val="000000"/>
                </a:solidFill>
                <a:latin typeface="Arial"/>
                <a:ea typeface="Times New Roman"/>
              </a:rPr>
              <a:t>RAPPEL DES REGLES DURANT LE SEJOUR</a:t>
            </a:r>
            <a:endParaRPr lang="fr-FR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231F20"/>
                </a:solidFill>
                <a:latin typeface="Arial"/>
                <a:ea typeface="Times New Roman"/>
              </a:rPr>
              <a:t> </a:t>
            </a:r>
            <a:endParaRPr lang="fr-FR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231F20"/>
                </a:solidFill>
                <a:latin typeface="Arial"/>
                <a:ea typeface="Times New Roman"/>
              </a:rPr>
              <a:t> </a:t>
            </a:r>
            <a:endParaRPr lang="fr-FR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sz="2000" dirty="0">
                <a:solidFill>
                  <a:srgbClr val="231F20"/>
                </a:solidFill>
                <a:latin typeface="Arial"/>
                <a:ea typeface="Times New Roman"/>
              </a:rPr>
              <a:t> </a:t>
            </a:r>
            <a:r>
              <a:rPr lang="fr-FR" sz="2400" dirty="0">
                <a:solidFill>
                  <a:srgbClr val="231F20"/>
                </a:solidFill>
                <a:latin typeface="Arial"/>
                <a:ea typeface="Times New Roman"/>
              </a:rPr>
              <a:t>Téléphones portables: modification en raison de problèmes survenus récemment: les portables ne seront remis aux élèves que de 18H à 20H.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231F20"/>
                </a:solidFill>
                <a:latin typeface="Arial"/>
                <a:ea typeface="Times New Roman"/>
              </a:rPr>
              <a:t>Nous emporterons plusieurs appareils photos du collège.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231F20"/>
                </a:solidFill>
                <a:latin typeface="Arial"/>
                <a:ea typeface="Times New Roman"/>
              </a:rPr>
              <a:t>Règles de sécurité sur les pistes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231F20"/>
                </a:solidFill>
                <a:latin typeface="Arial"/>
                <a:ea typeface="Times New Roman"/>
              </a:rPr>
              <a:t>Règles de vie dans le centre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231F20"/>
                </a:solidFill>
                <a:effectLst/>
                <a:latin typeface="Arial"/>
                <a:ea typeface="Times New Roman"/>
              </a:rPr>
              <a:t>Objets de valeur à éviter et argent de poche possible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sz="2400" dirty="0">
                <a:solidFill>
                  <a:srgbClr val="231F20"/>
                </a:solidFill>
                <a:latin typeface="Arial"/>
                <a:ea typeface="Times New Roman"/>
              </a:rPr>
              <a:t>Le règlement intérieur du collège s’applique durant le séjour.</a:t>
            </a:r>
            <a:endParaRPr lang="fr-FR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pPr algn="ctr"/>
            <a:r>
              <a:rPr lang="fr-FR" b="1" dirty="0"/>
              <a:t>HEBERGEMENT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1934" y="836712"/>
            <a:ext cx="856895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LE CENTRE LES PINSONS-LA MARJOLAINE</a:t>
            </a:r>
          </a:p>
          <a:p>
            <a:pPr marL="0" indent="0" algn="ctr">
              <a:buNone/>
            </a:pP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1628800"/>
            <a:ext cx="3024336" cy="23762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2718048" cy="40770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664" y="4456910"/>
            <a:ext cx="3024336" cy="23762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193801"/>
            <a:ext cx="2880320" cy="22631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637922"/>
            <a:ext cx="3203848" cy="21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89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TROUSSEAU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Rappel matériel spécifique ski:</a:t>
            </a:r>
          </a:p>
          <a:p>
            <a:pPr>
              <a:buFontTx/>
              <a:buChar char="-"/>
            </a:pPr>
            <a:r>
              <a:rPr lang="fr-FR" dirty="0"/>
              <a:t>Combinaison ou blouson + pantalon de ski (étanches)</a:t>
            </a:r>
          </a:p>
          <a:p>
            <a:pPr>
              <a:buFontTx/>
              <a:buChar char="-"/>
            </a:pPr>
            <a:r>
              <a:rPr lang="fr-FR" dirty="0"/>
              <a:t>Lunettes de soleil et/ou masque</a:t>
            </a:r>
          </a:p>
          <a:p>
            <a:pPr>
              <a:buFontTx/>
              <a:buChar char="-"/>
            </a:pPr>
            <a:r>
              <a:rPr lang="fr-FR" dirty="0"/>
              <a:t>Bonnet, </a:t>
            </a:r>
            <a:r>
              <a:rPr lang="fr-FR" dirty="0" err="1"/>
              <a:t>snood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3 Paires de chaussettes </a:t>
            </a:r>
            <a:r>
              <a:rPr lang="fr-FR" u="sng" dirty="0"/>
              <a:t>de ski</a:t>
            </a:r>
          </a:p>
          <a:p>
            <a:pPr>
              <a:buFontTx/>
              <a:buChar char="-"/>
            </a:pPr>
            <a:r>
              <a:rPr lang="fr-FR" dirty="0"/>
              <a:t>Paire d’après-skis</a:t>
            </a:r>
          </a:p>
          <a:p>
            <a:pPr>
              <a:buFontTx/>
              <a:buChar char="-"/>
            </a:pPr>
            <a:r>
              <a:rPr lang="fr-FR" dirty="0"/>
              <a:t>Gants de ski (si possible 2 paires)</a:t>
            </a:r>
          </a:p>
          <a:p>
            <a:pPr>
              <a:buFontTx/>
              <a:buChar char="-"/>
            </a:pPr>
            <a:r>
              <a:rPr lang="fr-FR" dirty="0"/>
              <a:t>Crème solaire</a:t>
            </a:r>
          </a:p>
          <a:p>
            <a:pPr>
              <a:buFontTx/>
              <a:buChar char="-"/>
            </a:pPr>
            <a:r>
              <a:rPr lang="fr-FR" dirty="0"/>
              <a:t>Si possible, marquez-les au nom de l’élève.</a:t>
            </a:r>
          </a:p>
          <a:p>
            <a:pPr>
              <a:buFontTx/>
              <a:buChar char="-"/>
            </a:pPr>
            <a:endParaRPr lang="fr-FR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6264696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/>
              <a:t>Ne pas surcharger la valise…:</a:t>
            </a:r>
          </a:p>
          <a:p>
            <a:pPr>
              <a:buFontTx/>
              <a:buChar char="-"/>
            </a:pPr>
            <a:r>
              <a:rPr lang="fr-FR" dirty="0"/>
              <a:t>Les draps sont fournis (literie anti-acariens)</a:t>
            </a:r>
          </a:p>
          <a:p>
            <a:pPr>
              <a:buFontTx/>
              <a:buChar char="-"/>
            </a:pPr>
            <a:r>
              <a:rPr lang="fr-FR" dirty="0"/>
              <a:t>Prévoir un petit sac à dos pour le pique-nique, les goûters (matin et après-midi) du lundi 23. </a:t>
            </a:r>
          </a:p>
          <a:p>
            <a:pPr>
              <a:buFontTx/>
              <a:buChar char="-"/>
            </a:pPr>
            <a:r>
              <a:rPr lang="fr-FR" dirty="0"/>
              <a:t>Bloc-notes + stylo pour prise de notes le soir (préparation du diaporama).</a:t>
            </a:r>
          </a:p>
          <a:p>
            <a:pPr>
              <a:buFontTx/>
              <a:buChar char="-"/>
            </a:pPr>
            <a:r>
              <a:rPr lang="fr-FR" dirty="0"/>
              <a:t>Pas de friandises excessives…</a:t>
            </a:r>
          </a:p>
          <a:p>
            <a:pPr>
              <a:buFontTx/>
              <a:buChar char="-"/>
            </a:pPr>
            <a:r>
              <a:rPr lang="fr-FR" dirty="0"/>
              <a:t>Si traitement médical: mettre dans une poche transparente au nom de l’élève l’ordonnance + les médicaments.</a:t>
            </a:r>
          </a:p>
          <a:p>
            <a:pPr>
              <a:buFontTx/>
              <a:buChar char="-"/>
            </a:pPr>
            <a:r>
              <a:rPr lang="fr-FR" dirty="0"/>
              <a:t>Si allergies alimentaires, prévenir rapidement (fromage…!).</a:t>
            </a:r>
          </a:p>
          <a:p>
            <a:pPr>
              <a:buFontTx/>
              <a:buChar char="-"/>
            </a:pPr>
            <a:r>
              <a:rPr lang="fr-FR" dirty="0"/>
              <a:t>Si changement de téléphone, prévenir avant le départ (fiche ce soir).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/>
              <a:t>PROGRAMME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05064"/>
            <a:ext cx="1773785" cy="11803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1976" y="2132856"/>
            <a:ext cx="1185984" cy="1185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774" y="4797152"/>
            <a:ext cx="1419326" cy="1618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805" y="4725144"/>
            <a:ext cx="1475475" cy="14754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222" y="356084"/>
            <a:ext cx="4465593" cy="9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2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LUNDI 23 JANVIER 2017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fr-FR" sz="2400" dirty="0"/>
              <a:t>Rendez-vous devant le collège à </a:t>
            </a:r>
            <a:r>
              <a:rPr lang="fr-FR" sz="2400" b="1" u="sng" dirty="0"/>
              <a:t>5h00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Trajet vers le site de LEMPTEGY à Saint-Ours-les-Roches</a:t>
            </a:r>
          </a:p>
          <a:p>
            <a:pPr marL="0" indent="0" algn="ctr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13H-16H30:  visite guidée du site volcanique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18H: récupération du matériel de ski au Mont-Dore.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82296" indent="0" algn="ctr">
              <a:buNone/>
            </a:pPr>
            <a:endParaRPr lang="fr-FR" dirty="0"/>
          </a:p>
          <a:p>
            <a:pPr marL="82296" indent="0" algn="ctr">
              <a:buNone/>
            </a:pPr>
            <a:endParaRPr lang="fr-FR" dirty="0"/>
          </a:p>
        </p:txBody>
      </p:sp>
      <p:pic>
        <p:nvPicPr>
          <p:cNvPr id="4" name="Image 3" descr="lemptegy 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365104"/>
            <a:ext cx="3214279" cy="23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023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445</Words>
  <Application>Microsoft Office PowerPoint</Application>
  <PresentationFormat>Affichage à l'écran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Solstice</vt:lpstr>
      <vt:lpstr>SEJOUR PEDAGOGIQUE 4èmes   AUVERGNE</vt:lpstr>
      <vt:lpstr>OBJECTIFS DU SEJOUR</vt:lpstr>
      <vt:lpstr>Diapositive 3</vt:lpstr>
      <vt:lpstr>Diapositive 4</vt:lpstr>
      <vt:lpstr>HEBERGEMENT</vt:lpstr>
      <vt:lpstr>TROUSSEAU</vt:lpstr>
      <vt:lpstr>Diapositive 7</vt:lpstr>
      <vt:lpstr>PROGRAMME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SEJOUR PEDAGOGIQUE 4èmes   NANTES-SAINT NAZAIRE</dc:title>
  <dc:creator>Valérie</dc:creator>
  <cp:lastModifiedBy>hélène</cp:lastModifiedBy>
  <cp:revision>26</cp:revision>
  <dcterms:created xsi:type="dcterms:W3CDTF">2015-10-31T16:05:32Z</dcterms:created>
  <dcterms:modified xsi:type="dcterms:W3CDTF">2016-11-08T21:13:58Z</dcterms:modified>
</cp:coreProperties>
</file>