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4"/>
    <p:restoredTop sz="94674"/>
  </p:normalViewPr>
  <p:slideViewPr>
    <p:cSldViewPr snapToGrid="0" snapToObjects="1">
      <p:cViewPr varScale="1">
        <p:scale>
          <a:sx n="121" d="100"/>
          <a:sy n="121" d="100"/>
        </p:scale>
        <p:origin x="3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66CD14-D63F-0E4E-90BB-4A4CE61423C1}" type="datetimeFigureOut">
              <a:rPr lang="fr-FR" smtClean="0"/>
              <a:t>18/09/2017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6C2DF-4ACA-1C45-B3FC-DCD3E82CE2B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895805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3D9EF3-BEF0-634F-9B01-855D0D3B6A77}" type="datetimeFigureOut">
              <a:rPr lang="fr-FR" smtClean="0"/>
              <a:t>18/09/2017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F999A4-32AA-9945-838E-6163A5AEA1D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43317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999A4-32AA-9945-838E-6163A5AEA1D9}" type="slidenum">
              <a:rPr lang="fr-FR" smtClean="0"/>
              <a:t>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073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999A4-32AA-9945-838E-6163A5AEA1D9}" type="slidenum">
              <a:rPr lang="fr-FR" smtClean="0"/>
              <a:t>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726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38851-8BC5-F844-89ED-29202BCAB750}" type="datetime1">
              <a:rPr lang="fr-FR" smtClean="0"/>
              <a:t>18/09/2017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Gaboriau / D. Leprêrtre / V. Granget / S. Moreau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873-41E6-8946-9DAB-7B2BAAF87E0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7255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B5524-096A-7549-AEFE-45B1D7AE5B21}" type="datetime1">
              <a:rPr lang="fr-FR" smtClean="0"/>
              <a:t>18/09/2017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Gaboriau / D. Leprêrtre / V. Granget / S. Moreau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873-41E6-8946-9DAB-7B2BAAF87E0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49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7D6F-5714-E541-8F24-FA3EFDFF257D}" type="datetime1">
              <a:rPr lang="fr-FR" smtClean="0"/>
              <a:t>18/09/2017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Gaboriau / D. Leprêrtre / V. Granget / S. Moreau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873-41E6-8946-9DAB-7B2BAAF87E0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9569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4FBF-FABF-F142-9CD4-17D7828EB225}" type="datetime1">
              <a:rPr lang="fr-FR" smtClean="0"/>
              <a:t>18/09/2017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Gaboriau / D. Leprêrtre / V. Granget / S. Moreau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873-41E6-8946-9DAB-7B2BAAF87E0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19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06519-5607-1441-B191-3485CB23AA64}" type="datetime1">
              <a:rPr lang="fr-FR" smtClean="0"/>
              <a:t>18/09/2017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Gaboriau / D. Leprêrtre / V. Granget / S. Moreau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873-41E6-8946-9DAB-7B2BAAF87E0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9335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D972A-FDFE-EA4E-AE46-6FC67311E7B6}" type="datetime1">
              <a:rPr lang="fr-FR" smtClean="0"/>
              <a:t>18/09/2017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Gaboriau / D. Leprêrtre / V. Granget / S. Moreau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873-41E6-8946-9DAB-7B2BAAF87E0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88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0C3F5-1487-9E4F-8106-6B8F08FBCBE3}" type="datetime1">
              <a:rPr lang="fr-FR" smtClean="0"/>
              <a:t>18/09/2017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Gaboriau / D. Leprêrtre / V. Granget / S. Moreau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873-41E6-8946-9DAB-7B2BAAF87E0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937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BC48-3483-8344-81C0-CD84BAEC9B09}" type="datetime1">
              <a:rPr lang="fr-FR" smtClean="0"/>
              <a:t>18/09/2017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Gaboriau / D. Leprêrtre / V. Granget / S. Moreau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873-41E6-8946-9DAB-7B2BAAF87E0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05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41B7-A996-6042-95A6-F44DEE398FAA}" type="datetime1">
              <a:rPr lang="fr-FR" smtClean="0"/>
              <a:t>18/09/2017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Gaboriau / D. Leprêrtre / V. Granget / S. Moreau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873-41E6-8946-9DAB-7B2BAAF87E0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661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91C8F-7DCD-BA4E-9D89-4F392FB2B871}" type="datetime1">
              <a:rPr lang="fr-FR" smtClean="0"/>
              <a:t>18/09/2017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Gaboriau / D. Leprêrtre / V. Granget / S. Moreau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873-41E6-8946-9DAB-7B2BAAF87E0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3017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A58A5-486F-404B-907B-DC051C50E080}" type="datetime1">
              <a:rPr lang="fr-FR" smtClean="0"/>
              <a:t>18/09/2017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Gaboriau / D. Leprêrtre / V. Granget / S. Moreau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873-41E6-8946-9DAB-7B2BAAF87E0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787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9A562-66F2-734D-89B7-5A938CCA9006}" type="datetime1">
              <a:rPr lang="fr-FR" smtClean="0"/>
              <a:t>18/09/2017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V. Gaboriau / D. Leprêrtre / V. Granget / S. Moreau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EE873-41E6-8946-9DAB-7B2BAAF87E0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5999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481232"/>
            <a:ext cx="9144000" cy="1347568"/>
          </a:xfrm>
        </p:spPr>
        <p:txBody>
          <a:bodyPr>
            <a:noAutofit/>
          </a:bodyPr>
          <a:lstStyle/>
          <a:p>
            <a:r>
              <a:rPr lang="fr-FR" sz="6600" dirty="0" smtClean="0">
                <a:solidFill>
                  <a:srgbClr val="7030A0"/>
                </a:solidFill>
                <a:latin typeface="Chalkduster" charset="0"/>
                <a:ea typeface="Chalkduster" charset="0"/>
                <a:cs typeface="Chalkduster" charset="0"/>
              </a:rPr>
              <a:t>L’année de 4ème</a:t>
            </a:r>
            <a:endParaRPr lang="fr-FR" sz="6600" dirty="0">
              <a:solidFill>
                <a:srgbClr val="7030A0"/>
              </a:solidFill>
              <a:latin typeface="Chalkduster" charset="0"/>
              <a:ea typeface="Chalkduster" charset="0"/>
              <a:cs typeface="Chalkduster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2322786"/>
            <a:ext cx="9144000" cy="2935014"/>
          </a:xfrm>
        </p:spPr>
        <p:txBody>
          <a:bodyPr>
            <a:normAutofit/>
          </a:bodyPr>
          <a:lstStyle/>
          <a:p>
            <a:r>
              <a:rPr lang="fr-FR" sz="6600" dirty="0" smtClean="0">
                <a:latin typeface="Chalkduster" charset="0"/>
                <a:ea typeface="Chalkduster" charset="0"/>
                <a:cs typeface="Chalkduster" charset="0"/>
              </a:rPr>
              <a:t>Informations aux familles</a:t>
            </a:r>
            <a:endParaRPr lang="fr-FR" sz="6600" dirty="0">
              <a:latin typeface="Chalkduster" charset="0"/>
              <a:ea typeface="Chalkduster" charset="0"/>
              <a:cs typeface="Chalkduster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Gaboriau / D. Leprêrtre / V. Granget / S. Moreau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266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030A0"/>
                </a:solidFill>
                <a:latin typeface="Chalkduster" charset="0"/>
                <a:ea typeface="Chalkduster" charset="0"/>
                <a:cs typeface="Chalkduster" charset="0"/>
              </a:rPr>
              <a:t>La vie dans l’établissement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Chalkduster" charset="0"/>
                <a:ea typeface="Chalkduster" charset="0"/>
                <a:cs typeface="Chalkduster" charset="0"/>
              </a:rPr>
              <a:t>Le FSE </a:t>
            </a:r>
          </a:p>
          <a:p>
            <a:r>
              <a:rPr lang="fr-FR" dirty="0" smtClean="0">
                <a:latin typeface="Chalkduster" charset="0"/>
                <a:ea typeface="Chalkduster" charset="0"/>
                <a:cs typeface="Chalkduster" charset="0"/>
              </a:rPr>
              <a:t>Le régime des entrées et des sorties</a:t>
            </a:r>
          </a:p>
          <a:p>
            <a:r>
              <a:rPr lang="fr-FR" dirty="0" smtClean="0">
                <a:latin typeface="Chalkduster" charset="0"/>
                <a:ea typeface="Chalkduster" charset="0"/>
                <a:cs typeface="Chalkduster" charset="0"/>
              </a:rPr>
              <a:t>Les rencontres avec les enseignants</a:t>
            </a:r>
          </a:p>
          <a:p>
            <a:r>
              <a:rPr lang="fr-FR" dirty="0" smtClean="0">
                <a:latin typeface="Chalkduster" charset="0"/>
                <a:ea typeface="Chalkduster" charset="0"/>
                <a:cs typeface="Chalkduster" charset="0"/>
              </a:rPr>
              <a:t>La rigueur administrative (retour des documents)</a:t>
            </a:r>
          </a:p>
          <a:p>
            <a:r>
              <a:rPr lang="fr-FR" dirty="0" smtClean="0">
                <a:latin typeface="Chalkduster" charset="0"/>
                <a:ea typeface="Chalkduster" charset="0"/>
                <a:cs typeface="Chalkduster" charset="0"/>
              </a:rPr>
              <a:t>Les punitions et les sanctions</a:t>
            </a:r>
          </a:p>
          <a:p>
            <a:endParaRPr lang="fr-FR" dirty="0" smtClean="0">
              <a:latin typeface="Chalkduster" charset="0"/>
              <a:ea typeface="Chalkduster" charset="0"/>
              <a:cs typeface="Chalkduster" charset="0"/>
            </a:endParaRP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Gaboriau / D. Leprêrtre / V. Granget / S. Moreau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2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57655"/>
            <a:ext cx="10515600" cy="1087955"/>
          </a:xfrm>
        </p:spPr>
        <p:txBody>
          <a:bodyPr/>
          <a:lstStyle/>
          <a:p>
            <a:r>
              <a:rPr lang="fr-FR" dirty="0" smtClean="0">
                <a:solidFill>
                  <a:srgbClr val="7030A0"/>
                </a:solidFill>
                <a:latin typeface="Chalkduster" charset="0"/>
                <a:ea typeface="Chalkduster" charset="0"/>
                <a:cs typeface="Chalkduster" charset="0"/>
              </a:rPr>
              <a:t>Les nouveaux horaires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910" y="912456"/>
            <a:ext cx="11026883" cy="5264507"/>
          </a:xfrm>
          <a:prstGeom prst="rect">
            <a:avLst/>
          </a:prstGeom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Gaboriau / D. Leprêrtre / V. Granget / S. Moreau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46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68166"/>
            <a:ext cx="10515600" cy="1145627"/>
          </a:xfrm>
        </p:spPr>
        <p:txBody>
          <a:bodyPr/>
          <a:lstStyle/>
          <a:p>
            <a:r>
              <a:rPr lang="fr-FR" dirty="0">
                <a:solidFill>
                  <a:srgbClr val="7030A0"/>
                </a:solidFill>
                <a:latin typeface="Chalkduster" charset="0"/>
                <a:ea typeface="Chalkduster" charset="0"/>
                <a:cs typeface="Chalkduster" charset="0"/>
              </a:rPr>
              <a:t>Les </a:t>
            </a:r>
            <a:r>
              <a:rPr lang="fr-FR" dirty="0" smtClean="0">
                <a:solidFill>
                  <a:srgbClr val="7030A0"/>
                </a:solidFill>
                <a:latin typeface="Chalkduster" charset="0"/>
                <a:ea typeface="Chalkduster" charset="0"/>
                <a:cs typeface="Chalkduster" charset="0"/>
              </a:rPr>
              <a:t>parcours éducatifs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155700"/>
            <a:ext cx="9700253" cy="5482052"/>
          </a:xfrm>
          <a:prstGeom prst="rect">
            <a:avLst/>
          </a:prstGeom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Gaboriau / D. Leprêrtre / V. Granget / S. Moreau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983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36635"/>
            <a:ext cx="10515600" cy="704193"/>
          </a:xfrm>
        </p:spPr>
        <p:txBody>
          <a:bodyPr/>
          <a:lstStyle/>
          <a:p>
            <a:r>
              <a:rPr lang="fr-FR" dirty="0" smtClean="0">
                <a:solidFill>
                  <a:srgbClr val="7030A0"/>
                </a:solidFill>
                <a:latin typeface="Chalkduster" charset="0"/>
                <a:ea typeface="Chalkduster" charset="0"/>
                <a:cs typeface="Chalkduster" charset="0"/>
              </a:rPr>
              <a:t>L’orientation : les filières</a:t>
            </a:r>
            <a:endParaRPr lang="fr-FR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5629" y="840828"/>
            <a:ext cx="7775303" cy="5780689"/>
          </a:xfrm>
          <a:prstGeom prst="rect">
            <a:avLst/>
          </a:prstGeom>
        </p:spPr>
      </p:pic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Gaboriau / D. Leprêrtre / V. Granget / S. Moreau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702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030A0"/>
                </a:solidFill>
                <a:latin typeface="Chalkduster" charset="0"/>
                <a:ea typeface="Chalkduster" charset="0"/>
                <a:cs typeface="Chalkduster" charset="0"/>
              </a:rPr>
              <a:t>L’orientation : quelques exemples dans l’académie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06313"/>
            <a:ext cx="10515600" cy="3989961"/>
          </a:xfrm>
          <a:prstGeom prst="rect">
            <a:avLst/>
          </a:prstGeom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Gaboriau / D. Leprêrtre / V. Granget / S. Moreau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150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030A0"/>
                </a:solidFill>
                <a:latin typeface="Chalkduster" charset="0"/>
                <a:ea typeface="Chalkduster" charset="0"/>
                <a:cs typeface="Chalkduster" charset="0"/>
              </a:rPr>
              <a:t>Comment préparer son orientation?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Chalkduster" charset="0"/>
                <a:ea typeface="Chalkduster" charset="0"/>
                <a:cs typeface="Chalkduster" charset="0"/>
              </a:rPr>
              <a:t>Rencontre parents-professeurs en janvier</a:t>
            </a:r>
          </a:p>
          <a:p>
            <a:r>
              <a:rPr lang="fr-FR" dirty="0" smtClean="0">
                <a:latin typeface="Chalkduster" charset="0"/>
                <a:ea typeface="Chalkduster" charset="0"/>
                <a:cs typeface="Chalkduster" charset="0"/>
              </a:rPr>
              <a:t>Rendez-vous avec le Professeur Principal</a:t>
            </a:r>
          </a:p>
          <a:p>
            <a:r>
              <a:rPr lang="fr-FR" dirty="0" smtClean="0">
                <a:latin typeface="Chalkduster" charset="0"/>
                <a:ea typeface="Chalkduster" charset="0"/>
                <a:cs typeface="Chalkduster" charset="0"/>
              </a:rPr>
              <a:t>Rendez-vous avec la PEN</a:t>
            </a:r>
          </a:p>
          <a:p>
            <a:r>
              <a:rPr lang="fr-FR" dirty="0" smtClean="0">
                <a:latin typeface="Chalkduster" charset="0"/>
                <a:ea typeface="Chalkduster" charset="0"/>
                <a:cs typeface="Chalkduster" charset="0"/>
              </a:rPr>
              <a:t>L’outil en mains (9 et 10 octobre)</a:t>
            </a:r>
          </a:p>
          <a:p>
            <a:r>
              <a:rPr lang="fr-FR" dirty="0" smtClean="0">
                <a:latin typeface="Chalkduster" charset="0"/>
                <a:ea typeface="Chalkduster" charset="0"/>
                <a:cs typeface="Chalkduster" charset="0"/>
              </a:rPr>
              <a:t>Bravo les Artisans</a:t>
            </a:r>
          </a:p>
          <a:p>
            <a:r>
              <a:rPr lang="fr-FR" dirty="0" smtClean="0">
                <a:latin typeface="Chalkduster" charset="0"/>
                <a:ea typeface="Chalkduster" charset="0"/>
                <a:cs typeface="Chalkduster" charset="0"/>
              </a:rPr>
              <a:t>La visite des lycées (</a:t>
            </a:r>
            <a:r>
              <a:rPr lang="fr-FR" dirty="0" err="1" smtClean="0">
                <a:latin typeface="Chalkduster" charset="0"/>
                <a:ea typeface="Chalkduster" charset="0"/>
                <a:cs typeface="Chalkduster" charset="0"/>
              </a:rPr>
              <a:t>Pérochon</a:t>
            </a:r>
            <a:r>
              <a:rPr lang="fr-FR" dirty="0" smtClean="0">
                <a:latin typeface="Chalkduster" charset="0"/>
                <a:ea typeface="Chalkduster" charset="0"/>
                <a:cs typeface="Chalkduster" charset="0"/>
              </a:rPr>
              <a:t> et les </a:t>
            </a:r>
            <a:r>
              <a:rPr lang="fr-FR" dirty="0" err="1" smtClean="0">
                <a:latin typeface="Chalkduster" charset="0"/>
                <a:ea typeface="Chalkduster" charset="0"/>
                <a:cs typeface="Chalkduster" charset="0"/>
              </a:rPr>
              <a:t>Grippeaux</a:t>
            </a:r>
            <a:r>
              <a:rPr lang="fr-FR" dirty="0" smtClean="0">
                <a:latin typeface="Chalkduster" charset="0"/>
                <a:ea typeface="Chalkduster" charset="0"/>
                <a:cs typeface="Chalkduster" charset="0"/>
              </a:rPr>
              <a:t>)</a:t>
            </a:r>
          </a:p>
          <a:p>
            <a:r>
              <a:rPr lang="fr-FR" dirty="0" smtClean="0">
                <a:latin typeface="Chalkduster" charset="0"/>
                <a:ea typeface="Chalkduster" charset="0"/>
                <a:cs typeface="Chalkduster" charset="0"/>
              </a:rPr>
              <a:t>Une classe en entreprise (Picasso)</a:t>
            </a:r>
            <a:endParaRPr lang="fr-FR" dirty="0">
              <a:latin typeface="Chalkduster" charset="0"/>
              <a:ea typeface="Chalkduster" charset="0"/>
              <a:cs typeface="Chalkduster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Gaboriau / D. Leprêrtre / V. Granget / S. Moreau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658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030A0"/>
                </a:solidFill>
                <a:latin typeface="Chalkduster" charset="0"/>
                <a:ea typeface="Chalkduster" charset="0"/>
                <a:cs typeface="Chalkduster" charset="0"/>
              </a:rPr>
              <a:t>Les ressources et les outils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52701" y="1825625"/>
            <a:ext cx="9486598" cy="4351338"/>
          </a:xfrm>
          <a:prstGeom prst="rect">
            <a:avLst/>
          </a:prstGeom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V. Gaboriau / D. Leprêrtre / V. Granget / S. Moreau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44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227</Words>
  <Application>Microsoft Macintosh PowerPoint</Application>
  <PresentationFormat>Grand écran</PresentationFormat>
  <Paragraphs>31</Paragraphs>
  <Slides>8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Chalkduster</vt:lpstr>
      <vt:lpstr>Arial</vt:lpstr>
      <vt:lpstr>Thème Office</vt:lpstr>
      <vt:lpstr>L’année de 4ème</vt:lpstr>
      <vt:lpstr>La vie dans l’établissement</vt:lpstr>
      <vt:lpstr>Les nouveaux horaires</vt:lpstr>
      <vt:lpstr>Les parcours éducatifs</vt:lpstr>
      <vt:lpstr>L’orientation : les filières</vt:lpstr>
      <vt:lpstr>L’orientation : quelques exemples dans l’académie</vt:lpstr>
      <vt:lpstr>Comment préparer son orientation?</vt:lpstr>
      <vt:lpstr>Les ressources et les outils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L’année de 4ème</dc:title>
  <dc:creator>Sandrine MOREAU</dc:creator>
  <cp:lastModifiedBy>Sandrine MOREAU</cp:lastModifiedBy>
  <cp:revision>12</cp:revision>
  <dcterms:created xsi:type="dcterms:W3CDTF">2017-09-18T06:41:22Z</dcterms:created>
  <dcterms:modified xsi:type="dcterms:W3CDTF">2017-09-18T20:05:05Z</dcterms:modified>
</cp:coreProperties>
</file>