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E94F8EF-F9E6-4D00-8FEC-063B2B5EDDFA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14/09/2021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2F6F2A7-42D4-4D0A-BDEE-9B222F2DBBD2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FB56778-09B6-4F48-AB49-0C60D27D01AE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14/09/2021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2D2E3B-ABC8-41F4-954A-07C32943F060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456640" y="381960"/>
            <a:ext cx="7278480" cy="96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5400" b="1" strike="noStrike" spc="-1">
                <a:solidFill>
                  <a:srgbClr val="000000"/>
                </a:solidFill>
                <a:latin typeface="Arial"/>
              </a:rPr>
              <a:t>L’année de Troisième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597720" y="4998240"/>
            <a:ext cx="4767840" cy="1289520"/>
          </a:xfrm>
          <a:custGeom>
            <a:avLst/>
            <a:gdLst/>
            <a:ahLst/>
            <a:cxnLst/>
            <a:rect l="0" t="0" r="r" b="b"/>
            <a:pathLst>
              <a:path w="13246" h="3584">
                <a:moveTo>
                  <a:pt x="597" y="0"/>
                </a:moveTo>
                <a:lnTo>
                  <a:pt x="597" y="0"/>
                </a:lnTo>
                <a:lnTo>
                  <a:pt x="566" y="1"/>
                </a:lnTo>
                <a:lnTo>
                  <a:pt x="535" y="3"/>
                </a:lnTo>
                <a:lnTo>
                  <a:pt x="504" y="7"/>
                </a:lnTo>
                <a:lnTo>
                  <a:pt x="473" y="13"/>
                </a:lnTo>
                <a:lnTo>
                  <a:pt x="442" y="20"/>
                </a:lnTo>
                <a:lnTo>
                  <a:pt x="413" y="29"/>
                </a:lnTo>
                <a:lnTo>
                  <a:pt x="383" y="40"/>
                </a:lnTo>
                <a:lnTo>
                  <a:pt x="354" y="52"/>
                </a:lnTo>
                <a:lnTo>
                  <a:pt x="326" y="65"/>
                </a:lnTo>
                <a:lnTo>
                  <a:pt x="299" y="80"/>
                </a:lnTo>
                <a:lnTo>
                  <a:pt x="272" y="96"/>
                </a:lnTo>
                <a:lnTo>
                  <a:pt x="246" y="114"/>
                </a:lnTo>
                <a:lnTo>
                  <a:pt x="221" y="133"/>
                </a:lnTo>
                <a:lnTo>
                  <a:pt x="198" y="153"/>
                </a:lnTo>
                <a:lnTo>
                  <a:pt x="175" y="175"/>
                </a:lnTo>
                <a:lnTo>
                  <a:pt x="153" y="198"/>
                </a:lnTo>
                <a:lnTo>
                  <a:pt x="133" y="221"/>
                </a:lnTo>
                <a:lnTo>
                  <a:pt x="114" y="246"/>
                </a:lnTo>
                <a:lnTo>
                  <a:pt x="96" y="272"/>
                </a:lnTo>
                <a:lnTo>
                  <a:pt x="80" y="298"/>
                </a:lnTo>
                <a:lnTo>
                  <a:pt x="65" y="326"/>
                </a:lnTo>
                <a:lnTo>
                  <a:pt x="52" y="354"/>
                </a:lnTo>
                <a:lnTo>
                  <a:pt x="40" y="383"/>
                </a:lnTo>
                <a:lnTo>
                  <a:pt x="29" y="413"/>
                </a:lnTo>
                <a:lnTo>
                  <a:pt x="20" y="442"/>
                </a:lnTo>
                <a:lnTo>
                  <a:pt x="13" y="473"/>
                </a:lnTo>
                <a:lnTo>
                  <a:pt x="7" y="504"/>
                </a:lnTo>
                <a:lnTo>
                  <a:pt x="3" y="535"/>
                </a:lnTo>
                <a:lnTo>
                  <a:pt x="1" y="566"/>
                </a:lnTo>
                <a:lnTo>
                  <a:pt x="0" y="597"/>
                </a:lnTo>
                <a:lnTo>
                  <a:pt x="0" y="2985"/>
                </a:lnTo>
                <a:lnTo>
                  <a:pt x="0" y="2985"/>
                </a:lnTo>
                <a:lnTo>
                  <a:pt x="1" y="3016"/>
                </a:lnTo>
                <a:lnTo>
                  <a:pt x="3" y="3047"/>
                </a:lnTo>
                <a:lnTo>
                  <a:pt x="7" y="3078"/>
                </a:lnTo>
                <a:lnTo>
                  <a:pt x="13" y="3109"/>
                </a:lnTo>
                <a:lnTo>
                  <a:pt x="20" y="3140"/>
                </a:lnTo>
                <a:lnTo>
                  <a:pt x="29" y="3169"/>
                </a:lnTo>
                <a:lnTo>
                  <a:pt x="40" y="3199"/>
                </a:lnTo>
                <a:lnTo>
                  <a:pt x="52" y="3228"/>
                </a:lnTo>
                <a:lnTo>
                  <a:pt x="65" y="3256"/>
                </a:lnTo>
                <a:lnTo>
                  <a:pt x="80" y="3284"/>
                </a:lnTo>
                <a:lnTo>
                  <a:pt x="96" y="3310"/>
                </a:lnTo>
                <a:lnTo>
                  <a:pt x="114" y="3336"/>
                </a:lnTo>
                <a:lnTo>
                  <a:pt x="133" y="3361"/>
                </a:lnTo>
                <a:lnTo>
                  <a:pt x="153" y="3384"/>
                </a:lnTo>
                <a:lnTo>
                  <a:pt x="175" y="3407"/>
                </a:lnTo>
                <a:lnTo>
                  <a:pt x="198" y="3429"/>
                </a:lnTo>
                <a:lnTo>
                  <a:pt x="221" y="3449"/>
                </a:lnTo>
                <a:lnTo>
                  <a:pt x="246" y="3468"/>
                </a:lnTo>
                <a:lnTo>
                  <a:pt x="272" y="3486"/>
                </a:lnTo>
                <a:lnTo>
                  <a:pt x="299" y="3502"/>
                </a:lnTo>
                <a:lnTo>
                  <a:pt x="326" y="3517"/>
                </a:lnTo>
                <a:lnTo>
                  <a:pt x="354" y="3530"/>
                </a:lnTo>
                <a:lnTo>
                  <a:pt x="383" y="3542"/>
                </a:lnTo>
                <a:lnTo>
                  <a:pt x="413" y="3553"/>
                </a:lnTo>
                <a:lnTo>
                  <a:pt x="442" y="3562"/>
                </a:lnTo>
                <a:lnTo>
                  <a:pt x="473" y="3569"/>
                </a:lnTo>
                <a:lnTo>
                  <a:pt x="504" y="3575"/>
                </a:lnTo>
                <a:lnTo>
                  <a:pt x="535" y="3579"/>
                </a:lnTo>
                <a:lnTo>
                  <a:pt x="566" y="3581"/>
                </a:lnTo>
                <a:lnTo>
                  <a:pt x="597" y="3582"/>
                </a:lnTo>
                <a:lnTo>
                  <a:pt x="12647" y="3583"/>
                </a:lnTo>
                <a:lnTo>
                  <a:pt x="12647" y="3583"/>
                </a:lnTo>
                <a:lnTo>
                  <a:pt x="12678" y="3582"/>
                </a:lnTo>
                <a:lnTo>
                  <a:pt x="12709" y="3580"/>
                </a:lnTo>
                <a:lnTo>
                  <a:pt x="12740" y="3576"/>
                </a:lnTo>
                <a:lnTo>
                  <a:pt x="12771" y="3570"/>
                </a:lnTo>
                <a:lnTo>
                  <a:pt x="12802" y="3563"/>
                </a:lnTo>
                <a:lnTo>
                  <a:pt x="12831" y="3554"/>
                </a:lnTo>
                <a:lnTo>
                  <a:pt x="12861" y="3543"/>
                </a:lnTo>
                <a:lnTo>
                  <a:pt x="12890" y="3531"/>
                </a:lnTo>
                <a:lnTo>
                  <a:pt x="12918" y="3518"/>
                </a:lnTo>
                <a:lnTo>
                  <a:pt x="12946" y="3503"/>
                </a:lnTo>
                <a:lnTo>
                  <a:pt x="12972" y="3487"/>
                </a:lnTo>
                <a:lnTo>
                  <a:pt x="12998" y="3469"/>
                </a:lnTo>
                <a:lnTo>
                  <a:pt x="13023" y="3450"/>
                </a:lnTo>
                <a:lnTo>
                  <a:pt x="13046" y="3430"/>
                </a:lnTo>
                <a:lnTo>
                  <a:pt x="13069" y="3408"/>
                </a:lnTo>
                <a:lnTo>
                  <a:pt x="13091" y="3385"/>
                </a:lnTo>
                <a:lnTo>
                  <a:pt x="13111" y="3362"/>
                </a:lnTo>
                <a:lnTo>
                  <a:pt x="13130" y="3337"/>
                </a:lnTo>
                <a:lnTo>
                  <a:pt x="13148" y="3311"/>
                </a:lnTo>
                <a:lnTo>
                  <a:pt x="13164" y="3284"/>
                </a:lnTo>
                <a:lnTo>
                  <a:pt x="13179" y="3257"/>
                </a:lnTo>
                <a:lnTo>
                  <a:pt x="13192" y="3229"/>
                </a:lnTo>
                <a:lnTo>
                  <a:pt x="13204" y="3200"/>
                </a:lnTo>
                <a:lnTo>
                  <a:pt x="13215" y="3170"/>
                </a:lnTo>
                <a:lnTo>
                  <a:pt x="13224" y="3141"/>
                </a:lnTo>
                <a:lnTo>
                  <a:pt x="13231" y="3110"/>
                </a:lnTo>
                <a:lnTo>
                  <a:pt x="13237" y="3079"/>
                </a:lnTo>
                <a:lnTo>
                  <a:pt x="13241" y="3048"/>
                </a:lnTo>
                <a:lnTo>
                  <a:pt x="13243" y="3017"/>
                </a:lnTo>
                <a:lnTo>
                  <a:pt x="13244" y="2986"/>
                </a:lnTo>
                <a:lnTo>
                  <a:pt x="13245" y="597"/>
                </a:lnTo>
                <a:lnTo>
                  <a:pt x="13245" y="597"/>
                </a:lnTo>
                <a:lnTo>
                  <a:pt x="13244" y="566"/>
                </a:lnTo>
                <a:lnTo>
                  <a:pt x="13242" y="535"/>
                </a:lnTo>
                <a:lnTo>
                  <a:pt x="13238" y="504"/>
                </a:lnTo>
                <a:lnTo>
                  <a:pt x="13232" y="473"/>
                </a:lnTo>
                <a:lnTo>
                  <a:pt x="13225" y="442"/>
                </a:lnTo>
                <a:lnTo>
                  <a:pt x="13216" y="413"/>
                </a:lnTo>
                <a:lnTo>
                  <a:pt x="13205" y="383"/>
                </a:lnTo>
                <a:lnTo>
                  <a:pt x="13193" y="354"/>
                </a:lnTo>
                <a:lnTo>
                  <a:pt x="13180" y="326"/>
                </a:lnTo>
                <a:lnTo>
                  <a:pt x="13165" y="299"/>
                </a:lnTo>
                <a:lnTo>
                  <a:pt x="13149" y="272"/>
                </a:lnTo>
                <a:lnTo>
                  <a:pt x="13131" y="246"/>
                </a:lnTo>
                <a:lnTo>
                  <a:pt x="13112" y="221"/>
                </a:lnTo>
                <a:lnTo>
                  <a:pt x="13092" y="198"/>
                </a:lnTo>
                <a:lnTo>
                  <a:pt x="13070" y="175"/>
                </a:lnTo>
                <a:lnTo>
                  <a:pt x="13047" y="153"/>
                </a:lnTo>
                <a:lnTo>
                  <a:pt x="13024" y="133"/>
                </a:lnTo>
                <a:lnTo>
                  <a:pt x="12999" y="114"/>
                </a:lnTo>
                <a:lnTo>
                  <a:pt x="12973" y="96"/>
                </a:lnTo>
                <a:lnTo>
                  <a:pt x="12947" y="80"/>
                </a:lnTo>
                <a:lnTo>
                  <a:pt x="12919" y="65"/>
                </a:lnTo>
                <a:lnTo>
                  <a:pt x="12891" y="52"/>
                </a:lnTo>
                <a:lnTo>
                  <a:pt x="12862" y="40"/>
                </a:lnTo>
                <a:lnTo>
                  <a:pt x="12832" y="29"/>
                </a:lnTo>
                <a:lnTo>
                  <a:pt x="12803" y="20"/>
                </a:lnTo>
                <a:lnTo>
                  <a:pt x="12772" y="13"/>
                </a:lnTo>
                <a:lnTo>
                  <a:pt x="12741" y="7"/>
                </a:lnTo>
                <a:lnTo>
                  <a:pt x="12710" y="3"/>
                </a:lnTo>
                <a:lnTo>
                  <a:pt x="12679" y="1"/>
                </a:lnTo>
                <a:lnTo>
                  <a:pt x="12648" y="0"/>
                </a:lnTo>
                <a:lnTo>
                  <a:pt x="597" y="0"/>
                </a:lnTo>
              </a:path>
            </a:pathLst>
          </a:custGeom>
          <a:gradFill rotWithShape="0">
            <a:gsLst>
              <a:gs pos="0">
                <a:srgbClr val="EEEEEE"/>
              </a:gs>
              <a:gs pos="100000">
                <a:srgbClr val="B2B2B2"/>
              </a:gs>
            </a:gsLst>
            <a:lin ang="0"/>
          </a:gradFill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NSimSun"/>
              </a:rPr>
              <a:t>« EN ROUTE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"/>
                <a:ea typeface="NSimSun"/>
              </a:rPr>
              <a:t>VERS LA REUSSITE »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84" name="Image 6"/>
          <p:cNvPicPr/>
          <p:nvPr/>
        </p:nvPicPr>
        <p:blipFill>
          <a:blip r:embed="rId2" cstate="print"/>
          <a:stretch/>
        </p:blipFill>
        <p:spPr>
          <a:xfrm>
            <a:off x="0" y="1172880"/>
            <a:ext cx="12191760" cy="3442680"/>
          </a:xfrm>
          <a:prstGeom prst="rect">
            <a:avLst/>
          </a:prstGeom>
          <a:ln>
            <a:noFill/>
          </a:ln>
        </p:spPr>
      </p:pic>
      <p:pic>
        <p:nvPicPr>
          <p:cNvPr id="85" name="Image1"/>
          <p:cNvPicPr/>
          <p:nvPr/>
        </p:nvPicPr>
        <p:blipFill>
          <a:blip r:embed="rId3" cstate="print"/>
          <a:stretch/>
        </p:blipFill>
        <p:spPr>
          <a:xfrm>
            <a:off x="1937160" y="4018320"/>
            <a:ext cx="3387960" cy="253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267120" y="365040"/>
            <a:ext cx="7216200" cy="2799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Arial"/>
              </a:rPr>
              <a:t>Le Diplôme National du Brevet ( «DNB » )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Image2"/>
          <p:cNvPicPr/>
          <p:nvPr/>
        </p:nvPicPr>
        <p:blipFill>
          <a:blip r:embed="rId2" cstate="print"/>
          <a:stretch/>
        </p:blipFill>
        <p:spPr>
          <a:xfrm>
            <a:off x="7704000" y="576000"/>
            <a:ext cx="4176000" cy="5790240"/>
          </a:xfrm>
          <a:prstGeom prst="rect">
            <a:avLst/>
          </a:prstGeom>
          <a:ln>
            <a:noFill/>
          </a:ln>
        </p:spPr>
      </p:pic>
      <p:pic>
        <p:nvPicPr>
          <p:cNvPr id="88" name="Forme4"/>
          <p:cNvPicPr/>
          <p:nvPr/>
        </p:nvPicPr>
        <p:blipFill>
          <a:blip r:embed="rId3" cstate="print"/>
          <a:stretch/>
        </p:blipFill>
        <p:spPr>
          <a:xfrm>
            <a:off x="267120" y="3903480"/>
            <a:ext cx="7451280" cy="202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773600" y="491760"/>
            <a:ext cx="2428560" cy="469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0" i="1" strike="noStrike" spc="-1">
                <a:solidFill>
                  <a:srgbClr val="000000"/>
                </a:solidFill>
                <a:latin typeface="Calibri Light"/>
              </a:rPr>
              <a:t>DNB, suite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Image3"/>
          <p:cNvPicPr/>
          <p:nvPr/>
        </p:nvPicPr>
        <p:blipFill>
          <a:blip r:embed="rId2" cstate="print"/>
          <a:stretch/>
        </p:blipFill>
        <p:spPr>
          <a:xfrm>
            <a:off x="558720" y="365040"/>
            <a:ext cx="4167720" cy="6127560"/>
          </a:xfrm>
          <a:prstGeom prst="rect">
            <a:avLst/>
          </a:prstGeom>
          <a:ln>
            <a:noFill/>
          </a:ln>
        </p:spPr>
      </p:pic>
      <p:pic>
        <p:nvPicPr>
          <p:cNvPr id="91" name="Image1"/>
          <p:cNvPicPr/>
          <p:nvPr/>
        </p:nvPicPr>
        <p:blipFill>
          <a:blip r:embed="rId3" cstate="print"/>
          <a:stretch/>
        </p:blipFill>
        <p:spPr>
          <a:xfrm>
            <a:off x="7202520" y="225000"/>
            <a:ext cx="4655880" cy="626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052760" y="259920"/>
            <a:ext cx="4633200" cy="1325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strike="noStrike" spc="-1">
                <a:solidFill>
                  <a:srgbClr val="FFFFFF"/>
                </a:solidFill>
                <a:latin typeface="Arial"/>
              </a:rPr>
              <a:t>L’ORAL au Brevet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Image 3"/>
          <p:cNvPicPr/>
          <p:nvPr/>
        </p:nvPicPr>
        <p:blipFill>
          <a:blip r:embed="rId2" cstate="print"/>
          <a:srcRect t="5257" b="-5508"/>
          <a:stretch/>
        </p:blipFill>
        <p:spPr>
          <a:xfrm>
            <a:off x="102960" y="201960"/>
            <a:ext cx="6949440" cy="6875640"/>
          </a:xfrm>
          <a:prstGeom prst="rect">
            <a:avLst/>
          </a:prstGeom>
          <a:ln>
            <a:noFill/>
          </a:ln>
        </p:spPr>
      </p:pic>
      <p:pic>
        <p:nvPicPr>
          <p:cNvPr id="94" name="Image 5"/>
          <p:cNvPicPr/>
          <p:nvPr/>
        </p:nvPicPr>
        <p:blipFill>
          <a:blip r:embed="rId3" cstate="print"/>
          <a:stretch/>
        </p:blipFill>
        <p:spPr>
          <a:xfrm>
            <a:off x="7052760" y="1585440"/>
            <a:ext cx="4854240" cy="490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500240" y="2002680"/>
            <a:ext cx="4168800" cy="3657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Au collège de Lezay, une séquence d’observation en 2 étapes: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Un stage individuel de 3 jours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</a:rPr>
              <a:t>Des visites collectives d’entreprise (dispositif « CLEE »)  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365040"/>
            <a:ext cx="6302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images7"/>
          <p:cNvPicPr/>
          <p:nvPr/>
        </p:nvPicPr>
        <p:blipFill>
          <a:blip r:embed="rId2" cstate="print"/>
          <a:stretch/>
        </p:blipFill>
        <p:spPr>
          <a:xfrm>
            <a:off x="522360" y="47160"/>
            <a:ext cx="7053480" cy="661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4"/>
          <p:cNvPicPr/>
          <p:nvPr/>
        </p:nvPicPr>
        <p:blipFill>
          <a:blip r:embed="rId2" cstate="print"/>
          <a:stretch/>
        </p:blipFill>
        <p:spPr>
          <a:xfrm>
            <a:off x="0" y="493560"/>
            <a:ext cx="5195880" cy="5928840"/>
          </a:xfrm>
          <a:prstGeom prst="rect">
            <a:avLst/>
          </a:prstGeom>
          <a:ln>
            <a:noFill/>
          </a:ln>
        </p:spPr>
      </p:pic>
      <p:pic>
        <p:nvPicPr>
          <p:cNvPr id="99" name="Image 6"/>
          <p:cNvPicPr/>
          <p:nvPr/>
        </p:nvPicPr>
        <p:blipFill>
          <a:blip r:embed="rId3" cstate="print"/>
          <a:stretch/>
        </p:blipFill>
        <p:spPr>
          <a:xfrm>
            <a:off x="7381440" y="29160"/>
            <a:ext cx="4810320" cy="6857640"/>
          </a:xfrm>
          <a:prstGeom prst="rect">
            <a:avLst/>
          </a:prstGeom>
          <a:ln>
            <a:noFill/>
          </a:ln>
        </p:spPr>
      </p:pic>
      <p:pic>
        <p:nvPicPr>
          <p:cNvPr id="100" name="Picture 4"/>
          <p:cNvPicPr/>
          <p:nvPr/>
        </p:nvPicPr>
        <p:blipFill>
          <a:blip r:embed="rId4" cstate="print"/>
          <a:stretch/>
        </p:blipFill>
        <p:spPr>
          <a:xfrm>
            <a:off x="4275360" y="2206080"/>
            <a:ext cx="3342600" cy="250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  <p:pic>
        <p:nvPicPr>
          <p:cNvPr id="103" name="Image 102"/>
          <p:cNvPicPr/>
          <p:nvPr/>
        </p:nvPicPr>
        <p:blipFill>
          <a:blip r:embed="rId2" cstate="print"/>
          <a:stretch/>
        </p:blipFill>
        <p:spPr>
          <a:xfrm>
            <a:off x="1074960" y="43200"/>
            <a:ext cx="101714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43</Words>
  <Application>Microsoft Office PowerPoint</Application>
  <PresentationFormat>Personnalisé</PresentationFormat>
  <Paragraphs>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L’année de Troisième</dc:title>
  <dc:creator>Olivier Joulin</dc:creator>
  <cp:lastModifiedBy>secretaire</cp:lastModifiedBy>
  <cp:revision>4</cp:revision>
  <dcterms:created xsi:type="dcterms:W3CDTF">2021-09-13T11:28:13Z</dcterms:created>
  <dcterms:modified xsi:type="dcterms:W3CDTF">2021-09-14T08:08:41Z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